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8"/>
  </p:notesMasterIdLst>
  <p:sldIdLst>
    <p:sldId id="259" r:id="rId3"/>
    <p:sldId id="260" r:id="rId4"/>
    <p:sldId id="261" r:id="rId5"/>
    <p:sldId id="262" r:id="rId6"/>
    <p:sldId id="268" r:id="rId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2" d="100"/>
          <a:sy n="82" d="100"/>
        </p:scale>
        <p:origin x="197" y="58"/>
      </p:cViewPr>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A58FAB-46F7-43BC-9268-1F31D24F9316}" type="datetimeFigureOut">
              <a:rPr lang="it-IT" smtClean="0"/>
              <a:t>12/11/2024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0A6606-BB21-4546-8FB9-D9E8B40FB647}" type="slidenum">
              <a:rPr lang="it-IT" smtClean="0"/>
              <a:t>‹N›</a:t>
            </a:fld>
            <a:endParaRPr lang="it-IT"/>
          </a:p>
        </p:txBody>
      </p:sp>
    </p:spTree>
    <p:extLst>
      <p:ext uri="{BB962C8B-B14F-4D97-AF65-F5344CB8AC3E}">
        <p14:creationId xmlns:p14="http://schemas.microsoft.com/office/powerpoint/2010/main" val="2075611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C43B90-A37D-4E87-9306-F6D4AE0E172D}" type="slidenum">
              <a:rPr kumimoji="0" lang="it-IT"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it-IT"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14378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93784E-8641-45D9-B6C4-259696AF3522}"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4102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93784E-8641-45D9-B6C4-259696AF3522}"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182220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93784E-8641-45D9-B6C4-259696AF3522}"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02206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12/11/2024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105458974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12/11/2024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136257317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12/11/2024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185223964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12/11/2024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201943902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12/11/2024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206140514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71E66CD-BBA3-4F8E-9AB3-C3621BF11256}" type="datetimeFigureOut">
              <a:rPr lang="it-IT" smtClean="0"/>
              <a:pPr/>
              <a:t>12/11/2024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199888229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71E66CD-BBA3-4F8E-9AB3-C3621BF11256}" type="datetimeFigureOut">
              <a:rPr lang="it-IT" smtClean="0"/>
              <a:pPr/>
              <a:t>12/11/2024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275272821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71E66CD-BBA3-4F8E-9AB3-C3621BF11256}" type="datetimeFigureOut">
              <a:rPr lang="it-IT" smtClean="0"/>
              <a:pPr/>
              <a:t>12/11/2024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369380177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871E66CD-BBA3-4F8E-9AB3-C3621BF11256}" type="datetimeFigureOut">
              <a:rPr lang="it-IT" smtClean="0"/>
              <a:pPr/>
              <a:t>12/11/2024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264486401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1E66CD-BBA3-4F8E-9AB3-C3621BF11256}" type="datetimeFigureOut">
              <a:rPr lang="it-IT" smtClean="0"/>
              <a:pPr/>
              <a:t>12/11/2024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118627476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71E66CD-BBA3-4F8E-9AB3-C3621BF11256}" type="datetimeFigureOut">
              <a:rPr lang="it-IT" smtClean="0"/>
              <a:pPr/>
              <a:t>12/11/2024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269961442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12/11/2024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150926480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71E66CD-BBA3-4F8E-9AB3-C3621BF11256}" type="datetimeFigureOut">
              <a:rPr lang="it-IT" smtClean="0"/>
              <a:pPr/>
              <a:t>12/11/2024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407730529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12/11/2024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427174962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12/11/2024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6768968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71E66CD-BBA3-4F8E-9AB3-C3621BF11256}" type="datetimeFigureOut">
              <a:rPr lang="it-IT" smtClean="0"/>
              <a:pPr/>
              <a:t>12/11/2024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204956889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71E66CD-BBA3-4F8E-9AB3-C3621BF11256}" type="datetimeFigureOut">
              <a:rPr lang="it-IT" smtClean="0"/>
              <a:pPr/>
              <a:t>12/11/2024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297380332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71E66CD-BBA3-4F8E-9AB3-C3621BF11256}" type="datetimeFigureOut">
              <a:rPr lang="it-IT" smtClean="0"/>
              <a:pPr/>
              <a:t>12/11/2024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269121870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871E66CD-BBA3-4F8E-9AB3-C3621BF11256}" type="datetimeFigureOut">
              <a:rPr lang="it-IT" smtClean="0"/>
              <a:pPr/>
              <a:t>12/11/2024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363359295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1E66CD-BBA3-4F8E-9AB3-C3621BF11256}" type="datetimeFigureOut">
              <a:rPr lang="it-IT" smtClean="0"/>
              <a:pPr/>
              <a:t>12/11/2024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210444159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71E66CD-BBA3-4F8E-9AB3-C3621BF11256}" type="datetimeFigureOut">
              <a:rPr lang="it-IT" smtClean="0"/>
              <a:pPr/>
              <a:t>12/11/2024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300593607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71E66CD-BBA3-4F8E-9AB3-C3621BF11256}" type="datetimeFigureOut">
              <a:rPr lang="it-IT" smtClean="0"/>
              <a:pPr/>
              <a:t>12/11/2024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407679968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1E66CD-BBA3-4F8E-9AB3-C3621BF11256}" type="datetimeFigureOut">
              <a:rPr lang="it-IT" smtClean="0"/>
              <a:pPr/>
              <a:t>12/11/2024</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5AC350-4B2B-4589-B1B3-72C75D627903}" type="slidenum">
              <a:rPr lang="it-IT" smtClean="0"/>
              <a:pPr/>
              <a:t>‹N›</a:t>
            </a:fld>
            <a:endParaRPr lang="it-IT"/>
          </a:p>
        </p:txBody>
      </p:sp>
    </p:spTree>
    <p:extLst>
      <p:ext uri="{BB962C8B-B14F-4D97-AF65-F5344CB8AC3E}">
        <p14:creationId xmlns:p14="http://schemas.microsoft.com/office/powerpoint/2010/main" val="31908175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1E66CD-BBA3-4F8E-9AB3-C3621BF11256}" type="datetimeFigureOut">
              <a:rPr lang="it-IT" smtClean="0"/>
              <a:pPr/>
              <a:t>12/11/2024</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5AC350-4B2B-4589-B1B3-72C75D627903}" type="slidenum">
              <a:rPr lang="it-IT" smtClean="0"/>
              <a:pPr/>
              <a:t>‹N›</a:t>
            </a:fld>
            <a:endParaRPr lang="it-IT"/>
          </a:p>
        </p:txBody>
      </p:sp>
    </p:spTree>
    <p:extLst>
      <p:ext uri="{BB962C8B-B14F-4D97-AF65-F5344CB8AC3E}">
        <p14:creationId xmlns:p14="http://schemas.microsoft.com/office/powerpoint/2010/main" val="10687067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jpg"/><Relationship Id="rId5" Type="http://schemas.openxmlformats.org/officeDocument/2006/relationships/slide" Target="slide2.xml"/><Relationship Id="rId4" Type="http://schemas.openxmlformats.org/officeDocument/2006/relationships/slide" Target="slide4.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hyperlink" Target="https://www.eliofragassi.it/" TargetMode="Externa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C382C28B-ACD0-456E-B237-4AD143714A82}"/>
              </a:ext>
            </a:extLst>
          </p:cNvPr>
          <p:cNvSpPr txBox="1">
            <a:spLocks noChangeArrowheads="1"/>
          </p:cNvSpPr>
          <p:nvPr/>
        </p:nvSpPr>
        <p:spPr>
          <a:xfrm>
            <a:off x="48000" y="529149"/>
            <a:ext cx="12096000" cy="385003"/>
          </a:xfrm>
          <a:prstGeom prst="rect">
            <a:avLst/>
          </a:prstGeom>
          <a:noFill/>
          <a:ln w="3175">
            <a:solidFill>
              <a:srgbClr val="C00000"/>
            </a:solidFill>
          </a:ln>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algn="ctr" defTabSz="914400" rtl="0" eaLnBrk="1" fontAlgn="auto" latinLnBrk="0" hangingPunct="1">
              <a:lnSpc>
                <a:spcPct val="90000"/>
              </a:lnSpc>
              <a:spcBef>
                <a:spcPct val="20000"/>
              </a:spcBef>
              <a:spcAft>
                <a:spcPts val="0"/>
              </a:spcAft>
              <a:buClr>
                <a:srgbClr val="1F497D"/>
              </a:buClr>
              <a:buSzPct val="75000"/>
              <a:buFontTx/>
              <a:buNone/>
              <a:tabLst/>
              <a:defRPr/>
            </a:pPr>
            <a:r>
              <a:rPr kumimoji="0" lang="it-IT" sz="2000" b="0" i="0" u="none" strike="noStrike" kern="0" cap="none" spc="0" normalizeH="0" baseline="0" noProof="0" dirty="0">
                <a:ln>
                  <a:noFill/>
                </a:ln>
                <a:solidFill>
                  <a:srgbClr val="C00000"/>
                </a:solidFill>
                <a:effectLst/>
                <a:uLnTx/>
                <a:uFillTx/>
                <a:latin typeface="Comic Sans MS" pitchFamily="66" charset="0"/>
                <a:ea typeface="+mn-ea"/>
                <a:cs typeface="Arial" panose="020B0604020202020204" pitchFamily="34" charset="0"/>
              </a:rPr>
              <a:t>Indagine insiemistica sulla doppia proiezione ortogonale di </a:t>
            </a:r>
            <a:r>
              <a:rPr kumimoji="0" lang="it-IT" sz="2000" b="0" i="0" u="none" strike="noStrike" kern="0" cap="none" spc="0" normalizeH="0" baseline="0" noProof="0" dirty="0" err="1">
                <a:ln>
                  <a:noFill/>
                </a:ln>
                <a:solidFill>
                  <a:srgbClr val="C00000"/>
                </a:solidFill>
                <a:effectLst/>
                <a:uLnTx/>
                <a:uFillTx/>
                <a:latin typeface="Comic Sans MS" pitchFamily="66" charset="0"/>
                <a:ea typeface="+mn-ea"/>
                <a:cs typeface="Arial" panose="020B0604020202020204" pitchFamily="34" charset="0"/>
              </a:rPr>
              <a:t>Monge</a:t>
            </a:r>
            <a:endParaRPr kumimoji="0" lang="it-IT" sz="2000" b="0" i="0" u="none" strike="noStrike" kern="0" cap="none" spc="0" normalizeH="0" baseline="0" noProof="0" dirty="0">
              <a:ln>
                <a:noFill/>
              </a:ln>
              <a:solidFill>
                <a:srgbClr val="C00000"/>
              </a:solidFill>
              <a:effectLst/>
              <a:uLnTx/>
              <a:uFillTx/>
              <a:latin typeface="Comic Sans MS" pitchFamily="66" charset="0"/>
              <a:ea typeface="+mn-ea"/>
              <a:cs typeface="Arial" panose="020B0604020202020204" pitchFamily="34" charset="0"/>
            </a:endParaRPr>
          </a:p>
        </p:txBody>
      </p:sp>
      <p:sp>
        <p:nvSpPr>
          <p:cNvPr id="6" name="Titolo 12">
            <a:extLst>
              <a:ext uri="{FF2B5EF4-FFF2-40B4-BE49-F238E27FC236}">
                <a16:creationId xmlns:a16="http://schemas.microsoft.com/office/drawing/2014/main" id="{5228088B-0BA8-46AA-B589-31D74B8A7B82}"/>
              </a:ext>
            </a:extLst>
          </p:cNvPr>
          <p:cNvSpPr>
            <a:spLocks noGrp="1"/>
          </p:cNvSpPr>
          <p:nvPr/>
        </p:nvSpPr>
        <p:spPr>
          <a:xfrm>
            <a:off x="48000" y="30148"/>
            <a:ext cx="12096000" cy="469817"/>
          </a:xfrm>
          <a:prstGeom prst="rect">
            <a:avLst/>
          </a:prstGeom>
          <a:ln>
            <a:solidFill>
              <a:srgbClr val="0070C0"/>
            </a:solidFill>
          </a:ln>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it-IT" sz="3200" b="0" i="0" u="none" strike="noStrike" kern="0" cap="none" spc="0" normalizeH="0" baseline="0" noProof="0" dirty="0">
                <a:ln>
                  <a:noFill/>
                </a:ln>
                <a:solidFill>
                  <a:srgbClr val="C00000"/>
                </a:solidFill>
                <a:effectLst/>
                <a:uLnTx/>
                <a:uFillTx/>
                <a:latin typeface="Comic Sans MS" pitchFamily="66" charset="0"/>
                <a:ea typeface="+mj-ea"/>
                <a:cs typeface="+mj-cs"/>
              </a:rPr>
              <a:t>Geometria descrittiva dinamica</a:t>
            </a:r>
            <a:endParaRPr kumimoji="0" lang="it-IT" sz="4400" b="0" i="0" u="none" strike="noStrike" kern="1200" cap="none" spc="0" normalizeH="0" baseline="0" noProof="0" dirty="0">
              <a:ln>
                <a:noFill/>
              </a:ln>
              <a:solidFill>
                <a:srgbClr val="C00000"/>
              </a:solidFill>
              <a:effectLst/>
              <a:uLnTx/>
              <a:uFillTx/>
              <a:latin typeface="Calibri Light"/>
              <a:ea typeface="+mj-ea"/>
              <a:cs typeface="+mj-cs"/>
            </a:endParaRPr>
          </a:p>
        </p:txBody>
      </p:sp>
      <p:sp>
        <p:nvSpPr>
          <p:cNvPr id="7" name="Text Box 9">
            <a:extLst>
              <a:ext uri="{FF2B5EF4-FFF2-40B4-BE49-F238E27FC236}">
                <a16:creationId xmlns:a16="http://schemas.microsoft.com/office/drawing/2014/main" id="{9AD71F2D-FF28-4FAB-990D-809FFADB9282}"/>
              </a:ext>
            </a:extLst>
          </p:cNvPr>
          <p:cNvSpPr txBox="1">
            <a:spLocks noChangeArrowheads="1"/>
          </p:cNvSpPr>
          <p:nvPr/>
        </p:nvSpPr>
        <p:spPr bwMode="auto">
          <a:xfrm>
            <a:off x="27993" y="6457978"/>
            <a:ext cx="5940000" cy="360000"/>
          </a:xfrm>
          <a:prstGeom prst="rect">
            <a:avLst/>
          </a:prstGeom>
          <a:solidFill>
            <a:srgbClr val="FFFF00"/>
          </a:solidFill>
          <a:ln w="3175">
            <a:solidFill>
              <a:srgbClr val="0070C0"/>
            </a:solidFill>
            <a:miter lim="800000"/>
            <a:headEnd/>
            <a:tailEnd/>
          </a:ln>
        </p:spPr>
        <p:txBody>
          <a:bodyPr wrap="square" lIns="69056" tIns="34529" rIns="69056" bIns="34529"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altLang="it-IT" sz="1800" b="1" i="0" u="none" strike="noStrike" kern="0" cap="none" spc="0" normalizeH="0" baseline="0" noProof="0" dirty="0">
                <a:ln>
                  <a:noFill/>
                </a:ln>
                <a:solidFill>
                  <a:srgbClr val="FF0000"/>
                </a:solidFill>
                <a:effectLst/>
                <a:uLnTx/>
                <a:uFillTx/>
                <a:latin typeface="Comic Sans MS" panose="030F0702030302020204" pitchFamily="66" charset="0"/>
                <a:ea typeface="+mn-ea"/>
                <a:cs typeface="Courier New" panose="02070309020205020404" pitchFamily="49" charset="0"/>
              </a:rPr>
              <a:t>Il materiale può essere riprodotto citando la fonte</a:t>
            </a:r>
          </a:p>
        </p:txBody>
      </p:sp>
      <p:sp>
        <p:nvSpPr>
          <p:cNvPr id="8" name="Text Box 6">
            <a:extLst>
              <a:ext uri="{FF2B5EF4-FFF2-40B4-BE49-F238E27FC236}">
                <a16:creationId xmlns:a16="http://schemas.microsoft.com/office/drawing/2014/main" id="{D7E934DE-214E-491F-AE64-092AABB50E77}"/>
              </a:ext>
            </a:extLst>
          </p:cNvPr>
          <p:cNvSpPr txBox="1">
            <a:spLocks noChangeArrowheads="1"/>
          </p:cNvSpPr>
          <p:nvPr/>
        </p:nvSpPr>
        <p:spPr bwMode="auto">
          <a:xfrm>
            <a:off x="6224007" y="6460676"/>
            <a:ext cx="5940000" cy="360000"/>
          </a:xfrm>
          <a:prstGeom prst="rect">
            <a:avLst/>
          </a:prstGeom>
          <a:solidFill>
            <a:srgbClr val="FFFF00"/>
          </a:solidFill>
          <a:ln w="3175">
            <a:solidFill>
              <a:srgbClr val="0070C0"/>
            </a:solidFill>
            <a:miter lim="800000"/>
            <a:headEnd/>
            <a:tailEnd/>
          </a:ln>
        </p:spPr>
        <p:txBody>
          <a:bodyPr wrap="square" lIns="69056" tIns="34529" rIns="69056" bIns="34529"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altLang="it-IT" sz="1400" b="1" i="0" u="none" strike="noStrike" kern="0" cap="none" spc="0" normalizeH="0" baseline="0" noProof="0" dirty="0">
                <a:ln>
                  <a:noFill/>
                </a:ln>
                <a:solidFill>
                  <a:srgbClr val="C00000"/>
                </a:solidFill>
                <a:effectLst/>
                <a:uLnTx/>
                <a:uFillTx/>
                <a:latin typeface="Comic Sans MS" panose="030F0702030302020204" pitchFamily="66" charset="0"/>
                <a:ea typeface="+mn-ea"/>
                <a:cs typeface="Courier New" panose="02070309020205020404" pitchFamily="49" charset="0"/>
              </a:rPr>
              <a:t>Autore   Prof. Arch. Elio Fragassi</a:t>
            </a:r>
          </a:p>
        </p:txBody>
      </p:sp>
      <p:sp>
        <p:nvSpPr>
          <p:cNvPr id="2" name="CasellaDiTesto 1">
            <a:extLst>
              <a:ext uri="{FF2B5EF4-FFF2-40B4-BE49-F238E27FC236}">
                <a16:creationId xmlns:a16="http://schemas.microsoft.com/office/drawing/2014/main" id="{754C6396-D4BA-D145-071D-A7DC30316389}"/>
              </a:ext>
            </a:extLst>
          </p:cNvPr>
          <p:cNvSpPr txBox="1"/>
          <p:nvPr/>
        </p:nvSpPr>
        <p:spPr>
          <a:xfrm>
            <a:off x="48000" y="943336"/>
            <a:ext cx="12096000" cy="707886"/>
          </a:xfrm>
          <a:prstGeom prst="rect">
            <a:avLst/>
          </a:prstGeom>
          <a:noFill/>
          <a:ln w="3175">
            <a:solidFill>
              <a:srgbClr val="C00000"/>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RICERCA E  DETERMINAZIONE  DEL  PIANO  PASSANTE  PER  UNA  RETTA  ED  UN PUNTO  AD ESSA  NON  APPARTENENTE</a:t>
            </a:r>
          </a:p>
        </p:txBody>
      </p:sp>
      <p:sp>
        <p:nvSpPr>
          <p:cNvPr id="3" name="Rectangle 5">
            <a:extLst>
              <a:ext uri="{FF2B5EF4-FFF2-40B4-BE49-F238E27FC236}">
                <a16:creationId xmlns:a16="http://schemas.microsoft.com/office/drawing/2014/main" id="{BCDCB798-6E65-434E-B020-C0252A6E6CEA}"/>
              </a:ext>
            </a:extLst>
          </p:cNvPr>
          <p:cNvSpPr>
            <a:spLocks noChangeArrowheads="1"/>
          </p:cNvSpPr>
          <p:nvPr/>
        </p:nvSpPr>
        <p:spPr bwMode="auto">
          <a:xfrm>
            <a:off x="9433249" y="1677904"/>
            <a:ext cx="2713135" cy="4752000"/>
          </a:xfrm>
          <a:prstGeom prst="rect">
            <a:avLst/>
          </a:prstGeom>
          <a:solidFill>
            <a:schemeClr val="accent4">
              <a:lumMod val="20000"/>
              <a:lumOff val="80000"/>
            </a:schemeClr>
          </a:solidFill>
          <a:ln w="3175" algn="ctr">
            <a:solidFill>
              <a:srgbClr val="C00000"/>
            </a:solidFill>
            <a:miter lim="800000"/>
            <a:headEnd/>
            <a:tailEnd/>
          </a:ln>
        </p:spPr>
        <p:txBody>
          <a:bodyPr wrap="square" lIns="0"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Il disegno di copertina</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 è stato eseguito </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nell’a. s. 2008/09</a:t>
            </a: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da </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Di Cola  Alessia</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della classe </a:t>
            </a: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1D</a:t>
            </a: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del </a:t>
            </a: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Liceo Artistico Statale</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«G. </a:t>
            </a:r>
            <a:r>
              <a:rPr kumimoji="0" lang="it-IT" sz="1500" b="1" i="0" u="none" strike="noStrike" kern="1200" cap="none" spc="0" normalizeH="0" baseline="0" noProof="0" dirty="0" err="1">
                <a:ln>
                  <a:noFill/>
                </a:ln>
                <a:solidFill>
                  <a:srgbClr val="C00000"/>
                </a:solidFill>
                <a:effectLst/>
                <a:uLnTx/>
                <a:uFillTx/>
                <a:latin typeface="Comic Sans MS" pitchFamily="66" charset="0"/>
                <a:ea typeface="+mn-ea"/>
                <a:cs typeface="Times New Roman" pitchFamily="18" charset="0"/>
              </a:rPr>
              <a:t>Misticoni</a:t>
            </a: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a:t>
            </a: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 di Pescara</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 </a:t>
            </a: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per la materia </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Discipline geometriche </a:t>
            </a: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del corso sperimentale</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«Progetto Leonardo»</a:t>
            </a: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Insegnante:</a:t>
            </a:r>
          </a:p>
          <a:p>
            <a:pPr marL="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 prof. Elio </a:t>
            </a:r>
            <a:r>
              <a:rPr kumimoji="0" lang="it-IT" sz="1500" b="0" i="0" u="none" strike="noStrike" kern="1200" cap="none" spc="0" normalizeH="0" baseline="0" noProof="0" dirty="0" err="1">
                <a:ln>
                  <a:noFill/>
                </a:ln>
                <a:solidFill>
                  <a:srgbClr val="C00000"/>
                </a:solidFill>
                <a:effectLst/>
                <a:uLnTx/>
                <a:uFillTx/>
                <a:latin typeface="Comic Sans MS" pitchFamily="66" charset="0"/>
                <a:cs typeface="Times New Roman" pitchFamily="18" charset="0"/>
              </a:rPr>
              <a:t>Fragassi</a:t>
            </a:r>
            <a:endParaRPr kumimoji="0" lang="it-IT" sz="1500" b="0" i="0" u="none" strike="noStrike" kern="1200" cap="none" spc="0" normalizeH="0" baseline="0" noProof="0" dirty="0">
              <a:ln>
                <a:noFill/>
              </a:ln>
              <a:solidFill>
                <a:srgbClr val="C00000"/>
              </a:solidFill>
              <a:effectLst/>
              <a:uLnTx/>
              <a:uFillTx/>
              <a:latin typeface="Comic Sans MS" panose="030F0702030302020204" pitchFamily="66" charset="0"/>
              <a:ea typeface="Times New Roman" panose="02020603050405020304" pitchFamily="18" charset="0"/>
              <a:cs typeface="Times New Roman" panose="02020603050405020304" pitchFamily="18" charset="0"/>
            </a:endParaRPr>
          </a:p>
        </p:txBody>
      </p:sp>
      <p:sp>
        <p:nvSpPr>
          <p:cNvPr id="4" name="CasellaDiTesto 3">
            <a:extLst>
              <a:ext uri="{FF2B5EF4-FFF2-40B4-BE49-F238E27FC236}">
                <a16:creationId xmlns:a16="http://schemas.microsoft.com/office/drawing/2014/main" id="{321BD1A6-4A80-4550-2E5B-E665F829148E}"/>
              </a:ext>
            </a:extLst>
          </p:cNvPr>
          <p:cNvSpPr txBox="1"/>
          <p:nvPr/>
        </p:nvSpPr>
        <p:spPr>
          <a:xfrm>
            <a:off x="3626922" y="1743635"/>
            <a:ext cx="5798843" cy="4001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Indice</a:t>
            </a:r>
          </a:p>
        </p:txBody>
      </p:sp>
      <p:sp>
        <p:nvSpPr>
          <p:cNvPr id="10" name="CasellaDiTesto 9">
            <a:extLst>
              <a:ext uri="{FF2B5EF4-FFF2-40B4-BE49-F238E27FC236}">
                <a16:creationId xmlns:a16="http://schemas.microsoft.com/office/drawing/2014/main" id="{454C7C01-8C10-D6B4-B6BA-7B1B933480F6}"/>
              </a:ext>
            </a:extLst>
          </p:cNvPr>
          <p:cNvSpPr txBox="1"/>
          <p:nvPr/>
        </p:nvSpPr>
        <p:spPr>
          <a:xfrm>
            <a:off x="3196755" y="5165447"/>
            <a:ext cx="6229010"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Per accedere alle pagine selezionare il numero</a:t>
            </a:r>
          </a:p>
        </p:txBody>
      </p:sp>
      <p:sp>
        <p:nvSpPr>
          <p:cNvPr id="12" name="CasellaDiTesto 11">
            <a:hlinkClick r:id="rId3" action="ppaction://hlinksldjump"/>
            <a:extLst>
              <a:ext uri="{FF2B5EF4-FFF2-40B4-BE49-F238E27FC236}">
                <a16:creationId xmlns:a16="http://schemas.microsoft.com/office/drawing/2014/main" id="{C10DC523-C654-BC6D-3CD1-2580CFB6918C}"/>
              </a:ext>
            </a:extLst>
          </p:cNvPr>
          <p:cNvSpPr txBox="1"/>
          <p:nvPr/>
        </p:nvSpPr>
        <p:spPr>
          <a:xfrm>
            <a:off x="3276904" y="2892580"/>
            <a:ext cx="348928" cy="369332"/>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alibri"/>
                <a:ea typeface="+mn-ea"/>
                <a:cs typeface="+mn-cs"/>
              </a:rPr>
              <a:t>2</a:t>
            </a:r>
          </a:p>
        </p:txBody>
      </p:sp>
      <p:sp>
        <p:nvSpPr>
          <p:cNvPr id="13" name="CasellaDiTesto 12">
            <a:hlinkClick r:id="rId4" action="ppaction://hlinksldjump"/>
            <a:extLst>
              <a:ext uri="{FF2B5EF4-FFF2-40B4-BE49-F238E27FC236}">
                <a16:creationId xmlns:a16="http://schemas.microsoft.com/office/drawing/2014/main" id="{1CDE8858-CEDF-9815-CA2E-80AFC54A001D}"/>
              </a:ext>
            </a:extLst>
          </p:cNvPr>
          <p:cNvSpPr txBox="1"/>
          <p:nvPr/>
        </p:nvSpPr>
        <p:spPr>
          <a:xfrm>
            <a:off x="3265733" y="3418735"/>
            <a:ext cx="348928" cy="369332"/>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alibri"/>
                <a:ea typeface="+mn-ea"/>
                <a:cs typeface="+mn-cs"/>
              </a:rPr>
              <a:t>3</a:t>
            </a:r>
          </a:p>
        </p:txBody>
      </p:sp>
      <p:sp>
        <p:nvSpPr>
          <p:cNvPr id="19" name="CasellaDiTesto 18">
            <a:extLst>
              <a:ext uri="{FF2B5EF4-FFF2-40B4-BE49-F238E27FC236}">
                <a16:creationId xmlns:a16="http://schemas.microsoft.com/office/drawing/2014/main" id="{F3E17FAF-9E8F-71D4-817A-B23E17CDCCB6}"/>
              </a:ext>
            </a:extLst>
          </p:cNvPr>
          <p:cNvSpPr txBox="1"/>
          <p:nvPr/>
        </p:nvSpPr>
        <p:spPr>
          <a:xfrm>
            <a:off x="3699609" y="2467538"/>
            <a:ext cx="3269258" cy="338554"/>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Presentazione del problema</a:t>
            </a:r>
          </a:p>
        </p:txBody>
      </p:sp>
      <p:sp>
        <p:nvSpPr>
          <p:cNvPr id="20" name="CasellaDiTesto 19">
            <a:extLst>
              <a:ext uri="{FF2B5EF4-FFF2-40B4-BE49-F238E27FC236}">
                <a16:creationId xmlns:a16="http://schemas.microsoft.com/office/drawing/2014/main" id="{C2DB7792-7960-486D-5E45-0FF588EA1DA2}"/>
              </a:ext>
            </a:extLst>
          </p:cNvPr>
          <p:cNvSpPr txBox="1"/>
          <p:nvPr/>
        </p:nvSpPr>
        <p:spPr>
          <a:xfrm>
            <a:off x="3701337" y="2903538"/>
            <a:ext cx="2876745" cy="338554"/>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Formalizzazione descrittiva </a:t>
            </a:r>
          </a:p>
        </p:txBody>
      </p:sp>
      <p:sp>
        <p:nvSpPr>
          <p:cNvPr id="21" name="CasellaDiTesto 20">
            <a:extLst>
              <a:ext uri="{FF2B5EF4-FFF2-40B4-BE49-F238E27FC236}">
                <a16:creationId xmlns:a16="http://schemas.microsoft.com/office/drawing/2014/main" id="{D8B10354-B4CB-B9C6-EB11-276743521672}"/>
              </a:ext>
            </a:extLst>
          </p:cNvPr>
          <p:cNvSpPr txBox="1"/>
          <p:nvPr/>
        </p:nvSpPr>
        <p:spPr>
          <a:xfrm>
            <a:off x="3701337" y="3324634"/>
            <a:ext cx="3520557" cy="584775"/>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sz="1600" dirty="0">
                <a:solidFill>
                  <a:srgbClr val="C00000"/>
                </a:solidFill>
                <a:latin typeface="Comic Sans MS" panose="030F0702030302020204" pitchFamily="66" charset="0"/>
              </a:rPr>
              <a:t>Tabella elementi rappresentativi Presentazione dei metodi risolutivi</a:t>
            </a:r>
            <a:endPar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endParaRPr>
          </a:p>
        </p:txBody>
      </p:sp>
      <p:cxnSp>
        <p:nvCxnSpPr>
          <p:cNvPr id="25" name="Connettore diritto 24">
            <a:extLst>
              <a:ext uri="{FF2B5EF4-FFF2-40B4-BE49-F238E27FC236}">
                <a16:creationId xmlns:a16="http://schemas.microsoft.com/office/drawing/2014/main" id="{DE0DFF26-C080-0369-2628-1215F56DB163}"/>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6" name="CasellaDiTesto 15">
            <a:hlinkClick r:id="rId5" action="ppaction://hlinksldjump"/>
            <a:extLst>
              <a:ext uri="{FF2B5EF4-FFF2-40B4-BE49-F238E27FC236}">
                <a16:creationId xmlns:a16="http://schemas.microsoft.com/office/drawing/2014/main" id="{48F8FA7A-F291-6755-4547-9CAE5371EA68}"/>
              </a:ext>
            </a:extLst>
          </p:cNvPr>
          <p:cNvSpPr txBox="1"/>
          <p:nvPr/>
        </p:nvSpPr>
        <p:spPr>
          <a:xfrm>
            <a:off x="3274446" y="2454032"/>
            <a:ext cx="348928" cy="369332"/>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alibri"/>
                <a:ea typeface="+mn-ea"/>
                <a:cs typeface="+mn-cs"/>
              </a:rPr>
              <a:t>1</a:t>
            </a:r>
          </a:p>
        </p:txBody>
      </p:sp>
      <p:cxnSp>
        <p:nvCxnSpPr>
          <p:cNvPr id="9" name="Connettore diritto 8">
            <a:extLst>
              <a:ext uri="{FF2B5EF4-FFF2-40B4-BE49-F238E27FC236}">
                <a16:creationId xmlns:a16="http://schemas.microsoft.com/office/drawing/2014/main" id="{A3FA86F8-C69C-2235-DE45-D81AB41D30AC}"/>
              </a:ext>
            </a:extLst>
          </p:cNvPr>
          <p:cNvCxnSpPr/>
          <p:nvPr/>
        </p:nvCxnSpPr>
        <p:spPr>
          <a:xfrm>
            <a:off x="3104" y="6861104"/>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pic>
        <p:nvPicPr>
          <p:cNvPr id="17" name="Immagine 16">
            <a:extLst>
              <a:ext uri="{FF2B5EF4-FFF2-40B4-BE49-F238E27FC236}">
                <a16:creationId xmlns:a16="http://schemas.microsoft.com/office/drawing/2014/main" id="{50210051-BA5C-47C5-28AB-7BB311319504}"/>
              </a:ext>
            </a:extLst>
          </p:cNvPr>
          <p:cNvPicPr>
            <a:picLocks noChangeAspect="1"/>
          </p:cNvPicPr>
          <p:nvPr/>
        </p:nvPicPr>
        <p:blipFill>
          <a:blip r:embed="rId6">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2583" y="1697955"/>
            <a:ext cx="3136688" cy="4716000"/>
          </a:xfrm>
          <a:prstGeom prst="rect">
            <a:avLst/>
          </a:prstGeom>
          <a:ln>
            <a:solidFill>
              <a:srgbClr val="0066FF"/>
            </a:solidFill>
          </a:ln>
        </p:spPr>
      </p:pic>
    </p:spTree>
    <p:extLst>
      <p:ext uri="{BB962C8B-B14F-4D97-AF65-F5344CB8AC3E}">
        <p14:creationId xmlns:p14="http://schemas.microsoft.com/office/powerpoint/2010/main" val="274966947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p:cTn id="13" dur="500" fill="hold"/>
                                        <p:tgtEl>
                                          <p:spTgt spid="17"/>
                                        </p:tgtEl>
                                        <p:attrNameLst>
                                          <p:attrName>ppt_w</p:attrName>
                                        </p:attrNameLst>
                                      </p:cBhvr>
                                      <p:tavLst>
                                        <p:tav tm="0">
                                          <p:val>
                                            <p:fltVal val="0"/>
                                          </p:val>
                                        </p:tav>
                                        <p:tav tm="100000">
                                          <p:val>
                                            <p:strVal val="#ppt_w"/>
                                          </p:val>
                                        </p:tav>
                                      </p:tavLst>
                                    </p:anim>
                                    <p:anim calcmode="lin" valueType="num">
                                      <p:cBhvr>
                                        <p:cTn id="14" dur="500" fill="hold"/>
                                        <p:tgtEl>
                                          <p:spTgt spid="17"/>
                                        </p:tgtEl>
                                        <p:attrNameLst>
                                          <p:attrName>ppt_h</p:attrName>
                                        </p:attrNameLst>
                                      </p:cBhvr>
                                      <p:tavLst>
                                        <p:tav tm="0">
                                          <p:val>
                                            <p:fltVal val="0"/>
                                          </p:val>
                                        </p:tav>
                                        <p:tav tm="100000">
                                          <p:val>
                                            <p:strVal val="#ppt_h"/>
                                          </p:val>
                                        </p:tav>
                                      </p:tavLst>
                                    </p:anim>
                                    <p:animEffect transition="in" filter="fade">
                                      <p:cBhvr>
                                        <p:cTn id="15" dur="500"/>
                                        <p:tgtEl>
                                          <p:spTgt spid="17"/>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wipe(up)">
                                      <p:cBhvr>
                                        <p:cTn id="20" dur="500"/>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anim calcmode="lin" valueType="num">
                                      <p:cBhvr>
                                        <p:cTn id="26" dur="500" fill="hold"/>
                                        <p:tgtEl>
                                          <p:spTgt spid="4"/>
                                        </p:tgtEl>
                                        <p:attrNameLst>
                                          <p:attrName>ppt_x</p:attrName>
                                        </p:attrNameLst>
                                      </p:cBhvr>
                                      <p:tavLst>
                                        <p:tav tm="0">
                                          <p:val>
                                            <p:strVal val="#ppt_x"/>
                                          </p:val>
                                        </p:tav>
                                        <p:tav tm="100000">
                                          <p:val>
                                            <p:strVal val="#ppt_x"/>
                                          </p:val>
                                        </p:tav>
                                      </p:tavLst>
                                    </p:anim>
                                    <p:anim calcmode="lin" valueType="num">
                                      <p:cBhvr>
                                        <p:cTn id="27" dur="500" fill="hold"/>
                                        <p:tgtEl>
                                          <p:spTgt spid="4"/>
                                        </p:tgtEl>
                                        <p:attrNameLst>
                                          <p:attrName>ppt_y</p:attrName>
                                        </p:attrNameLst>
                                      </p:cBhvr>
                                      <p:tavLst>
                                        <p:tav tm="0">
                                          <p:val>
                                            <p:strVal val="#ppt_y+.1"/>
                                          </p:val>
                                        </p:tav>
                                        <p:tav tm="100000">
                                          <p:val>
                                            <p:strVal val="#ppt_y"/>
                                          </p:val>
                                        </p:tav>
                                      </p:tavLst>
                                    </p:anim>
                                  </p:childTnLst>
                                </p:cTn>
                              </p:par>
                            </p:childTnLst>
                          </p:cTn>
                        </p:par>
                        <p:par>
                          <p:cTn id="28" fill="hold">
                            <p:stCondLst>
                              <p:cond delay="500"/>
                            </p:stCondLst>
                            <p:childTnLst>
                              <p:par>
                                <p:cTn id="29" presetID="42" presetClass="entr" presetSubtype="0" fill="hold" grpId="0" nodeType="after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500"/>
                                        <p:tgtEl>
                                          <p:spTgt spid="16"/>
                                        </p:tgtEl>
                                      </p:cBhvr>
                                    </p:animEffect>
                                    <p:anim calcmode="lin" valueType="num">
                                      <p:cBhvr>
                                        <p:cTn id="32" dur="500" fill="hold"/>
                                        <p:tgtEl>
                                          <p:spTgt spid="16"/>
                                        </p:tgtEl>
                                        <p:attrNameLst>
                                          <p:attrName>ppt_x</p:attrName>
                                        </p:attrNameLst>
                                      </p:cBhvr>
                                      <p:tavLst>
                                        <p:tav tm="0">
                                          <p:val>
                                            <p:strVal val="#ppt_x"/>
                                          </p:val>
                                        </p:tav>
                                        <p:tav tm="100000">
                                          <p:val>
                                            <p:strVal val="#ppt_x"/>
                                          </p:val>
                                        </p:tav>
                                      </p:tavLst>
                                    </p:anim>
                                    <p:anim calcmode="lin" valueType="num">
                                      <p:cBhvr>
                                        <p:cTn id="33" dur="500" fill="hold"/>
                                        <p:tgtEl>
                                          <p:spTgt spid="16"/>
                                        </p:tgtEl>
                                        <p:attrNameLst>
                                          <p:attrName>ppt_y</p:attrName>
                                        </p:attrNameLst>
                                      </p:cBhvr>
                                      <p:tavLst>
                                        <p:tav tm="0">
                                          <p:val>
                                            <p:strVal val="#ppt_y+.1"/>
                                          </p:val>
                                        </p:tav>
                                        <p:tav tm="100000">
                                          <p:val>
                                            <p:strVal val="#ppt_y"/>
                                          </p:val>
                                        </p:tav>
                                      </p:tavLst>
                                    </p:anim>
                                  </p:childTnLst>
                                </p:cTn>
                              </p:par>
                            </p:childTnLst>
                          </p:cTn>
                        </p:par>
                        <p:par>
                          <p:cTn id="34" fill="hold">
                            <p:stCondLst>
                              <p:cond delay="1000"/>
                            </p:stCondLst>
                            <p:childTnLst>
                              <p:par>
                                <p:cTn id="35" presetID="42" presetClass="entr" presetSubtype="0" fill="hold" grpId="0" nodeType="after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500"/>
                                        <p:tgtEl>
                                          <p:spTgt spid="19"/>
                                        </p:tgtEl>
                                      </p:cBhvr>
                                    </p:animEffect>
                                    <p:anim calcmode="lin" valueType="num">
                                      <p:cBhvr>
                                        <p:cTn id="38" dur="500" fill="hold"/>
                                        <p:tgtEl>
                                          <p:spTgt spid="19"/>
                                        </p:tgtEl>
                                        <p:attrNameLst>
                                          <p:attrName>ppt_x</p:attrName>
                                        </p:attrNameLst>
                                      </p:cBhvr>
                                      <p:tavLst>
                                        <p:tav tm="0">
                                          <p:val>
                                            <p:strVal val="#ppt_x"/>
                                          </p:val>
                                        </p:tav>
                                        <p:tav tm="100000">
                                          <p:val>
                                            <p:strVal val="#ppt_x"/>
                                          </p:val>
                                        </p:tav>
                                      </p:tavLst>
                                    </p:anim>
                                    <p:anim calcmode="lin" valueType="num">
                                      <p:cBhvr>
                                        <p:cTn id="39" dur="500" fill="hold"/>
                                        <p:tgtEl>
                                          <p:spTgt spid="19"/>
                                        </p:tgtEl>
                                        <p:attrNameLst>
                                          <p:attrName>ppt_y</p:attrName>
                                        </p:attrNameLst>
                                      </p:cBhvr>
                                      <p:tavLst>
                                        <p:tav tm="0">
                                          <p:val>
                                            <p:strVal val="#ppt_y+.1"/>
                                          </p:val>
                                        </p:tav>
                                        <p:tav tm="100000">
                                          <p:val>
                                            <p:strVal val="#ppt_y"/>
                                          </p:val>
                                        </p:tav>
                                      </p:tavLst>
                                    </p:anim>
                                  </p:childTnLst>
                                </p:cTn>
                              </p:par>
                            </p:childTnLst>
                          </p:cTn>
                        </p:par>
                        <p:par>
                          <p:cTn id="40" fill="hold">
                            <p:stCondLst>
                              <p:cond delay="1500"/>
                            </p:stCondLst>
                            <p:childTnLst>
                              <p:par>
                                <p:cTn id="41" presetID="42" presetClass="entr" presetSubtype="0"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500"/>
                                        <p:tgtEl>
                                          <p:spTgt spid="12"/>
                                        </p:tgtEl>
                                      </p:cBhvr>
                                    </p:animEffect>
                                    <p:anim calcmode="lin" valueType="num">
                                      <p:cBhvr>
                                        <p:cTn id="44" dur="500" fill="hold"/>
                                        <p:tgtEl>
                                          <p:spTgt spid="12"/>
                                        </p:tgtEl>
                                        <p:attrNameLst>
                                          <p:attrName>ppt_x</p:attrName>
                                        </p:attrNameLst>
                                      </p:cBhvr>
                                      <p:tavLst>
                                        <p:tav tm="0">
                                          <p:val>
                                            <p:strVal val="#ppt_x"/>
                                          </p:val>
                                        </p:tav>
                                        <p:tav tm="100000">
                                          <p:val>
                                            <p:strVal val="#ppt_x"/>
                                          </p:val>
                                        </p:tav>
                                      </p:tavLst>
                                    </p:anim>
                                    <p:anim calcmode="lin" valueType="num">
                                      <p:cBhvr>
                                        <p:cTn id="45" dur="500" fill="hold"/>
                                        <p:tgtEl>
                                          <p:spTgt spid="12"/>
                                        </p:tgtEl>
                                        <p:attrNameLst>
                                          <p:attrName>ppt_y</p:attrName>
                                        </p:attrNameLst>
                                      </p:cBhvr>
                                      <p:tavLst>
                                        <p:tav tm="0">
                                          <p:val>
                                            <p:strVal val="#ppt_y+.1"/>
                                          </p:val>
                                        </p:tav>
                                        <p:tav tm="100000">
                                          <p:val>
                                            <p:strVal val="#ppt_y"/>
                                          </p:val>
                                        </p:tav>
                                      </p:tavLst>
                                    </p:anim>
                                  </p:childTnLst>
                                </p:cTn>
                              </p:par>
                            </p:childTnLst>
                          </p:cTn>
                        </p:par>
                        <p:par>
                          <p:cTn id="46" fill="hold">
                            <p:stCondLst>
                              <p:cond delay="2000"/>
                            </p:stCondLst>
                            <p:childTnLst>
                              <p:par>
                                <p:cTn id="47" presetID="42" presetClass="entr" presetSubtype="0" fill="hold" grpId="0" nodeType="after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fade">
                                      <p:cBhvr>
                                        <p:cTn id="49" dur="500"/>
                                        <p:tgtEl>
                                          <p:spTgt spid="20"/>
                                        </p:tgtEl>
                                      </p:cBhvr>
                                    </p:animEffect>
                                    <p:anim calcmode="lin" valueType="num">
                                      <p:cBhvr>
                                        <p:cTn id="50" dur="500" fill="hold"/>
                                        <p:tgtEl>
                                          <p:spTgt spid="20"/>
                                        </p:tgtEl>
                                        <p:attrNameLst>
                                          <p:attrName>ppt_x</p:attrName>
                                        </p:attrNameLst>
                                      </p:cBhvr>
                                      <p:tavLst>
                                        <p:tav tm="0">
                                          <p:val>
                                            <p:strVal val="#ppt_x"/>
                                          </p:val>
                                        </p:tav>
                                        <p:tav tm="100000">
                                          <p:val>
                                            <p:strVal val="#ppt_x"/>
                                          </p:val>
                                        </p:tav>
                                      </p:tavLst>
                                    </p:anim>
                                    <p:anim calcmode="lin" valueType="num">
                                      <p:cBhvr>
                                        <p:cTn id="51" dur="500" fill="hold"/>
                                        <p:tgtEl>
                                          <p:spTgt spid="20"/>
                                        </p:tgtEl>
                                        <p:attrNameLst>
                                          <p:attrName>ppt_y</p:attrName>
                                        </p:attrNameLst>
                                      </p:cBhvr>
                                      <p:tavLst>
                                        <p:tav tm="0">
                                          <p:val>
                                            <p:strVal val="#ppt_y+.1"/>
                                          </p:val>
                                        </p:tav>
                                        <p:tav tm="100000">
                                          <p:val>
                                            <p:strVal val="#ppt_y"/>
                                          </p:val>
                                        </p:tav>
                                      </p:tavLst>
                                    </p:anim>
                                  </p:childTnLst>
                                </p:cTn>
                              </p:par>
                            </p:childTnLst>
                          </p:cTn>
                        </p:par>
                        <p:par>
                          <p:cTn id="52" fill="hold">
                            <p:stCondLst>
                              <p:cond delay="2500"/>
                            </p:stCondLst>
                            <p:childTnLst>
                              <p:par>
                                <p:cTn id="53" presetID="42" presetClass="entr" presetSubtype="0" fill="hold" grpId="0" nodeType="after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fade">
                                      <p:cBhvr>
                                        <p:cTn id="55" dur="500"/>
                                        <p:tgtEl>
                                          <p:spTgt spid="13"/>
                                        </p:tgtEl>
                                      </p:cBhvr>
                                    </p:animEffect>
                                    <p:anim calcmode="lin" valueType="num">
                                      <p:cBhvr>
                                        <p:cTn id="56" dur="500" fill="hold"/>
                                        <p:tgtEl>
                                          <p:spTgt spid="13"/>
                                        </p:tgtEl>
                                        <p:attrNameLst>
                                          <p:attrName>ppt_x</p:attrName>
                                        </p:attrNameLst>
                                      </p:cBhvr>
                                      <p:tavLst>
                                        <p:tav tm="0">
                                          <p:val>
                                            <p:strVal val="#ppt_x"/>
                                          </p:val>
                                        </p:tav>
                                        <p:tav tm="100000">
                                          <p:val>
                                            <p:strVal val="#ppt_x"/>
                                          </p:val>
                                        </p:tav>
                                      </p:tavLst>
                                    </p:anim>
                                    <p:anim calcmode="lin" valueType="num">
                                      <p:cBhvr>
                                        <p:cTn id="57" dur="500" fill="hold"/>
                                        <p:tgtEl>
                                          <p:spTgt spid="13"/>
                                        </p:tgtEl>
                                        <p:attrNameLst>
                                          <p:attrName>ppt_y</p:attrName>
                                        </p:attrNameLst>
                                      </p:cBhvr>
                                      <p:tavLst>
                                        <p:tav tm="0">
                                          <p:val>
                                            <p:strVal val="#ppt_y+.1"/>
                                          </p:val>
                                        </p:tav>
                                        <p:tav tm="100000">
                                          <p:val>
                                            <p:strVal val="#ppt_y"/>
                                          </p:val>
                                        </p:tav>
                                      </p:tavLst>
                                    </p:anim>
                                  </p:childTnLst>
                                </p:cTn>
                              </p:par>
                            </p:childTnLst>
                          </p:cTn>
                        </p:par>
                        <p:par>
                          <p:cTn id="58" fill="hold">
                            <p:stCondLst>
                              <p:cond delay="3000"/>
                            </p:stCondLst>
                            <p:childTnLst>
                              <p:par>
                                <p:cTn id="59" presetID="42" presetClass="entr" presetSubtype="0" fill="hold" grpId="0" nodeType="after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fade">
                                      <p:cBhvr>
                                        <p:cTn id="61" dur="500"/>
                                        <p:tgtEl>
                                          <p:spTgt spid="21"/>
                                        </p:tgtEl>
                                      </p:cBhvr>
                                    </p:animEffect>
                                    <p:anim calcmode="lin" valueType="num">
                                      <p:cBhvr>
                                        <p:cTn id="62" dur="500" fill="hold"/>
                                        <p:tgtEl>
                                          <p:spTgt spid="21"/>
                                        </p:tgtEl>
                                        <p:attrNameLst>
                                          <p:attrName>ppt_x</p:attrName>
                                        </p:attrNameLst>
                                      </p:cBhvr>
                                      <p:tavLst>
                                        <p:tav tm="0">
                                          <p:val>
                                            <p:strVal val="#ppt_x"/>
                                          </p:val>
                                        </p:tav>
                                        <p:tav tm="100000">
                                          <p:val>
                                            <p:strVal val="#ppt_x"/>
                                          </p:val>
                                        </p:tav>
                                      </p:tavLst>
                                    </p:anim>
                                    <p:anim calcmode="lin" valueType="num">
                                      <p:cBhvr>
                                        <p:cTn id="63" dur="500" fill="hold"/>
                                        <p:tgtEl>
                                          <p:spTgt spid="21"/>
                                        </p:tgtEl>
                                        <p:attrNameLst>
                                          <p:attrName>ppt_y</p:attrName>
                                        </p:attrNameLst>
                                      </p:cBhvr>
                                      <p:tavLst>
                                        <p:tav tm="0">
                                          <p:val>
                                            <p:strVal val="#ppt_y+.1"/>
                                          </p:val>
                                        </p:tav>
                                        <p:tav tm="100000">
                                          <p:val>
                                            <p:strVal val="#ppt_y"/>
                                          </p:val>
                                        </p:tav>
                                      </p:tavLst>
                                    </p:anim>
                                  </p:childTnLst>
                                </p:cTn>
                              </p:par>
                            </p:childTnLst>
                          </p:cTn>
                        </p:par>
                        <p:par>
                          <p:cTn id="64" fill="hold">
                            <p:stCondLst>
                              <p:cond delay="3500"/>
                            </p:stCondLst>
                            <p:childTnLst>
                              <p:par>
                                <p:cTn id="65" presetID="53" presetClass="entr" presetSubtype="16" fill="hold" grpId="0" nodeType="afterEffect">
                                  <p:stCondLst>
                                    <p:cond delay="0"/>
                                  </p:stCondLst>
                                  <p:childTnLst>
                                    <p:set>
                                      <p:cBhvr>
                                        <p:cTn id="66" dur="1" fill="hold">
                                          <p:stCondLst>
                                            <p:cond delay="0"/>
                                          </p:stCondLst>
                                        </p:cTn>
                                        <p:tgtEl>
                                          <p:spTgt spid="10"/>
                                        </p:tgtEl>
                                        <p:attrNameLst>
                                          <p:attrName>style.visibility</p:attrName>
                                        </p:attrNameLst>
                                      </p:cBhvr>
                                      <p:to>
                                        <p:strVal val="visible"/>
                                      </p:to>
                                    </p:set>
                                    <p:anim calcmode="lin" valueType="num">
                                      <p:cBhvr>
                                        <p:cTn id="67" dur="500" fill="hold"/>
                                        <p:tgtEl>
                                          <p:spTgt spid="10"/>
                                        </p:tgtEl>
                                        <p:attrNameLst>
                                          <p:attrName>ppt_w</p:attrName>
                                        </p:attrNameLst>
                                      </p:cBhvr>
                                      <p:tavLst>
                                        <p:tav tm="0">
                                          <p:val>
                                            <p:fltVal val="0"/>
                                          </p:val>
                                        </p:tav>
                                        <p:tav tm="100000">
                                          <p:val>
                                            <p:strVal val="#ppt_w"/>
                                          </p:val>
                                        </p:tav>
                                      </p:tavLst>
                                    </p:anim>
                                    <p:anim calcmode="lin" valueType="num">
                                      <p:cBhvr>
                                        <p:cTn id="68" dur="500" fill="hold"/>
                                        <p:tgtEl>
                                          <p:spTgt spid="10"/>
                                        </p:tgtEl>
                                        <p:attrNameLst>
                                          <p:attrName>ppt_h</p:attrName>
                                        </p:attrNameLst>
                                      </p:cBhvr>
                                      <p:tavLst>
                                        <p:tav tm="0">
                                          <p:val>
                                            <p:fltVal val="0"/>
                                          </p:val>
                                        </p:tav>
                                        <p:tav tm="100000">
                                          <p:val>
                                            <p:strVal val="#ppt_h"/>
                                          </p:val>
                                        </p:tav>
                                      </p:tavLst>
                                    </p:anim>
                                    <p:animEffect transition="in" filter="fade">
                                      <p:cBhvr>
                                        <p:cTn id="6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P spid="10" grpId="0"/>
      <p:bldP spid="12" grpId="0" animBg="1"/>
      <p:bldP spid="13" grpId="0" animBg="1"/>
      <p:bldP spid="19" grpId="0"/>
      <p:bldP spid="20" grpId="0"/>
      <p:bldP spid="21" grpId="0"/>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08A9B71-F4B6-B569-E5CB-1CFCAA197605}"/>
              </a:ext>
            </a:extLst>
          </p:cNvPr>
          <p:cNvSpPr txBox="1">
            <a:spLocks noChangeArrowheads="1"/>
          </p:cNvSpPr>
          <p:nvPr/>
        </p:nvSpPr>
        <p:spPr>
          <a:xfrm>
            <a:off x="66000" y="41275"/>
            <a:ext cx="12060000" cy="360000"/>
          </a:xfrm>
          <a:prstGeom prst="rect">
            <a:avLst/>
          </a:prstGeom>
          <a:ln w="3175" cmpd="dbl">
            <a:solidFill>
              <a:srgbClr val="C0000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it-IT" sz="19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rPr>
              <a:t>    </a:t>
            </a:r>
            <a:r>
              <a:rPr kumimoji="0" lang="it-IT" sz="19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PIANO PASSANTE PER UNA RETTA ED UN PUNTO AD ESSA NON APPARTENENTE</a:t>
            </a:r>
            <a:endParaRPr kumimoji="0" lang="it-IT" sz="19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endParaRPr>
          </a:p>
        </p:txBody>
      </p:sp>
      <p:sp>
        <p:nvSpPr>
          <p:cNvPr id="37" name="CasellaDiTesto 36">
            <a:hlinkClick r:id="rId3" action="ppaction://hlinksldjump"/>
            <a:extLst>
              <a:ext uri="{FF2B5EF4-FFF2-40B4-BE49-F238E27FC236}">
                <a16:creationId xmlns:a16="http://schemas.microsoft.com/office/drawing/2014/main" id="{D328E884-010A-D582-117B-10E1E9F84CD3}"/>
              </a:ext>
            </a:extLst>
          </p:cNvPr>
          <p:cNvSpPr txBox="1"/>
          <p:nvPr/>
        </p:nvSpPr>
        <p:spPr>
          <a:xfrm>
            <a:off x="10523001" y="40671"/>
            <a:ext cx="1611057" cy="360000"/>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Torna a Indice</a:t>
            </a:r>
          </a:p>
        </p:txBody>
      </p:sp>
      <p:cxnSp>
        <p:nvCxnSpPr>
          <p:cNvPr id="2" name="Connettore diritto 1">
            <a:extLst>
              <a:ext uri="{FF2B5EF4-FFF2-40B4-BE49-F238E27FC236}">
                <a16:creationId xmlns:a16="http://schemas.microsoft.com/office/drawing/2014/main" id="{BE7E6E6A-207E-4924-FF43-DF549CC6BC11}"/>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6" name="Connettore diritto 25">
            <a:extLst>
              <a:ext uri="{FF2B5EF4-FFF2-40B4-BE49-F238E27FC236}">
                <a16:creationId xmlns:a16="http://schemas.microsoft.com/office/drawing/2014/main" id="{65B57F8F-3056-43B0-AD58-9CB9AFC93DAD}"/>
              </a:ext>
            </a:extLst>
          </p:cNvPr>
          <p:cNvCxnSpPr/>
          <p:nvPr/>
        </p:nvCxnSpPr>
        <p:spPr>
          <a:xfrm>
            <a:off x="3104" y="6861104"/>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 name="CasellaDiTesto 2">
            <a:extLst>
              <a:ext uri="{FF2B5EF4-FFF2-40B4-BE49-F238E27FC236}">
                <a16:creationId xmlns:a16="http://schemas.microsoft.com/office/drawing/2014/main" id="{CF2872EE-67C1-D2CC-4F81-D07C13230BAF}"/>
              </a:ext>
            </a:extLst>
          </p:cNvPr>
          <p:cNvSpPr txBox="1"/>
          <p:nvPr/>
        </p:nvSpPr>
        <p:spPr>
          <a:xfrm>
            <a:off x="66000" y="513181"/>
            <a:ext cx="12060000" cy="492443"/>
          </a:xfrm>
          <a:prstGeom prst="rect">
            <a:avLst/>
          </a:prstGeom>
          <a:noFill/>
        </p:spPr>
        <p:txBody>
          <a:bodyPr wrap="square" rtlCol="0">
            <a:spAutoFit/>
          </a:bodyPr>
          <a:lstStyle/>
          <a:p>
            <a:pPr algn="ctr"/>
            <a:r>
              <a:rPr lang="it-IT" sz="26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Presentazione del problema e caratterizzazione dei metodi risolutivi</a:t>
            </a:r>
            <a:endParaRPr lang="it-IT" sz="2600" dirty="0">
              <a:solidFill>
                <a:srgbClr val="C00000"/>
              </a:solidFill>
            </a:endParaRPr>
          </a:p>
        </p:txBody>
      </p:sp>
      <p:sp>
        <p:nvSpPr>
          <p:cNvPr id="6" name="CasellaDiTesto 5">
            <a:extLst>
              <a:ext uri="{FF2B5EF4-FFF2-40B4-BE49-F238E27FC236}">
                <a16:creationId xmlns:a16="http://schemas.microsoft.com/office/drawing/2014/main" id="{731A6618-339B-1DF6-912A-E260888A6415}"/>
              </a:ext>
            </a:extLst>
          </p:cNvPr>
          <p:cNvSpPr txBox="1"/>
          <p:nvPr/>
        </p:nvSpPr>
        <p:spPr>
          <a:xfrm>
            <a:off x="696000" y="1276598"/>
            <a:ext cx="10800000" cy="3060000"/>
          </a:xfrm>
          <a:prstGeom prst="rect">
            <a:avLst/>
          </a:prstGeom>
          <a:noFill/>
          <a:ln w="3175">
            <a:solidFill>
              <a:srgbClr val="C00000"/>
            </a:solidFill>
          </a:ln>
        </p:spPr>
        <p:txBody>
          <a:bodyPr wrap="square" rtlCol="0">
            <a:spAutoFit/>
          </a:bodyPr>
          <a:lstStyle/>
          <a:p>
            <a:pPr algn="ctr"/>
            <a:r>
              <a:rPr lang="it-IT" sz="20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Ricordiamo, anzitutto, che per individuare una retta (traccia nel diedro) è necessario essere in grado di applicare una delle seguenti procedure grafico-descrittive:</a:t>
            </a:r>
            <a:endParaRPr lang="it-IT" sz="2000" dirty="0">
              <a:solidFill>
                <a:srgbClr val="C00000"/>
              </a:solidFill>
              <a:latin typeface="Comic Sans MS" panose="030F0702030302020204" pitchFamily="66" charset="0"/>
              <a:ea typeface="Calibri" panose="020F0502020204030204" pitchFamily="34" charset="0"/>
              <a:cs typeface="Times New Roman" panose="02020603050405020304" pitchFamily="18" charset="0"/>
            </a:endParaRPr>
          </a:p>
          <a:p>
            <a:pPr algn="ctr"/>
            <a:endParaRPr lang="it-IT" sz="20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endParaRPr>
          </a:p>
          <a:p>
            <a:pPr algn="ctr"/>
            <a:endParaRPr lang="it-IT" sz="2000" dirty="0">
              <a:solidFill>
                <a:srgbClr val="C00000"/>
              </a:solidFill>
              <a:latin typeface="Comic Sans MS" panose="030F0702030302020204" pitchFamily="66" charset="0"/>
              <a:ea typeface="Calibri" panose="020F0502020204030204" pitchFamily="34" charset="0"/>
              <a:cs typeface="Times New Roman" panose="02020603050405020304" pitchFamily="18" charset="0"/>
            </a:endParaRPr>
          </a:p>
          <a:p>
            <a:pPr algn="ctr"/>
            <a:endParaRPr lang="it-IT" sz="20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endParaRPr>
          </a:p>
          <a:p>
            <a:pPr algn="ctr"/>
            <a:endParaRPr lang="it-IT" sz="2000" dirty="0">
              <a:solidFill>
                <a:srgbClr val="C00000"/>
              </a:solidFill>
              <a:latin typeface="Comic Sans MS" panose="030F0702030302020204" pitchFamily="66" charset="0"/>
              <a:ea typeface="Calibri" panose="020F0502020204030204" pitchFamily="34" charset="0"/>
              <a:cs typeface="Times New Roman" panose="02020603050405020304" pitchFamily="18" charset="0"/>
            </a:endParaRPr>
          </a:p>
          <a:p>
            <a:pPr algn="ctr"/>
            <a:endParaRPr lang="it-IT" sz="20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endParaRPr>
          </a:p>
          <a:p>
            <a:pPr algn="ctr"/>
            <a:endParaRPr lang="it-IT" sz="2000" dirty="0">
              <a:solidFill>
                <a:srgbClr val="C00000"/>
              </a:solidFill>
            </a:endParaRPr>
          </a:p>
        </p:txBody>
      </p:sp>
      <p:sp>
        <p:nvSpPr>
          <p:cNvPr id="7" name="CasellaDiTesto 6">
            <a:extLst>
              <a:ext uri="{FF2B5EF4-FFF2-40B4-BE49-F238E27FC236}">
                <a16:creationId xmlns:a16="http://schemas.microsoft.com/office/drawing/2014/main" id="{472D6E86-9AF7-6D84-7DC7-374D72AA15BB}"/>
              </a:ext>
            </a:extLst>
          </p:cNvPr>
          <p:cNvSpPr txBox="1"/>
          <p:nvPr/>
        </p:nvSpPr>
        <p:spPr>
          <a:xfrm>
            <a:off x="696000" y="2239360"/>
            <a:ext cx="10800000" cy="1323439"/>
          </a:xfrm>
          <a:prstGeom prst="rect">
            <a:avLst/>
          </a:prstGeom>
          <a:noFill/>
        </p:spPr>
        <p:txBody>
          <a:bodyPr wrap="square" rtlCol="0">
            <a:spAutoFit/>
          </a:bodyPr>
          <a:lstStyle/>
          <a:p>
            <a:pPr marL="285750" indent="-285750">
              <a:buFont typeface="Wingdings" panose="05000000000000000000" pitchFamily="2" charset="2"/>
              <a:buChar char="Ø"/>
            </a:pPr>
            <a:r>
              <a:rPr lang="it-IT" sz="20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Una retta si può definire conoscendo due suoi punti distinti e non coincidenti.</a:t>
            </a:r>
          </a:p>
          <a:p>
            <a:r>
              <a:rPr lang="it-IT" sz="2000"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    </a:t>
            </a:r>
            <a:r>
              <a:rPr lang="it-IT" sz="20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“La retta o linea retta è uno dei tre enti geometrici fondamentali della geometria   </a:t>
            </a:r>
          </a:p>
          <a:p>
            <a:r>
              <a:rPr lang="it-IT" sz="20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    euclidea. Viene definita da Euclide nei suoi Elementi come un concetto primitivo”</a:t>
            </a:r>
          </a:p>
          <a:p>
            <a:r>
              <a:rPr lang="it-IT" sz="2000"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   </a:t>
            </a:r>
            <a:r>
              <a:rPr lang="it-IT" sz="20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 (Da Wikipedia; voce “retta”)             </a:t>
            </a:r>
            <a:endParaRPr lang="it-IT" sz="2000" dirty="0">
              <a:solidFill>
                <a:srgbClr val="C00000"/>
              </a:solidFill>
            </a:endParaRPr>
          </a:p>
        </p:txBody>
      </p:sp>
      <p:sp>
        <p:nvSpPr>
          <p:cNvPr id="28" name="CasellaDiTesto 27">
            <a:extLst>
              <a:ext uri="{FF2B5EF4-FFF2-40B4-BE49-F238E27FC236}">
                <a16:creationId xmlns:a16="http://schemas.microsoft.com/office/drawing/2014/main" id="{12D606F8-E78A-0CFC-D391-FB37D8422510}"/>
              </a:ext>
            </a:extLst>
          </p:cNvPr>
          <p:cNvSpPr txBox="1"/>
          <p:nvPr/>
        </p:nvSpPr>
        <p:spPr>
          <a:xfrm>
            <a:off x="696000" y="3572446"/>
            <a:ext cx="10800000" cy="707886"/>
          </a:xfrm>
          <a:prstGeom prst="rect">
            <a:avLst/>
          </a:prstGeom>
          <a:noFill/>
        </p:spPr>
        <p:txBody>
          <a:bodyPr wrap="square" rtlCol="0">
            <a:spAutoFit/>
          </a:bodyPr>
          <a:lstStyle/>
          <a:p>
            <a:pPr marL="285750" indent="-285750">
              <a:buFont typeface="Wingdings" panose="05000000000000000000" pitchFamily="2" charset="2"/>
              <a:buChar char="Ø"/>
            </a:pPr>
            <a:r>
              <a:rPr lang="it-IT" sz="20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Una retta può essere definita assegnando un punto (luogo di applicazione) ed una direzione (direttrice).</a:t>
            </a:r>
            <a:endParaRPr lang="it-IT" sz="2000" dirty="0">
              <a:solidFill>
                <a:srgbClr val="C00000"/>
              </a:solidFill>
            </a:endParaRPr>
          </a:p>
        </p:txBody>
      </p:sp>
      <p:sp>
        <p:nvSpPr>
          <p:cNvPr id="30" name="CasellaDiTesto 29">
            <a:extLst>
              <a:ext uri="{FF2B5EF4-FFF2-40B4-BE49-F238E27FC236}">
                <a16:creationId xmlns:a16="http://schemas.microsoft.com/office/drawing/2014/main" id="{5F57579D-944C-375D-2BA1-C974423E4A6B}"/>
              </a:ext>
            </a:extLst>
          </p:cNvPr>
          <p:cNvSpPr txBox="1"/>
          <p:nvPr/>
        </p:nvSpPr>
        <p:spPr>
          <a:xfrm>
            <a:off x="707606" y="4414127"/>
            <a:ext cx="10800000" cy="1323439"/>
          </a:xfrm>
          <a:prstGeom prst="rect">
            <a:avLst/>
          </a:prstGeom>
          <a:noFill/>
          <a:ln w="3175">
            <a:noFill/>
          </a:ln>
        </p:spPr>
        <p:txBody>
          <a:bodyPr wrap="square" rtlCol="0">
            <a:spAutoFit/>
          </a:bodyPr>
          <a:lstStyle/>
          <a:p>
            <a:pPr algn="ctr"/>
            <a:r>
              <a:rPr lang="it-IT" sz="20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Poiché le tracce del piano sono rette reali i punti che le determinano, devono essere, anch’essi, punti reali. </a:t>
            </a:r>
          </a:p>
          <a:p>
            <a:pPr algn="ctr"/>
            <a:r>
              <a:rPr lang="it-IT" sz="20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Tali sono le tracce della retta che muovendosi nello spazio definisce il piano secondo la formalizzazione seguente</a:t>
            </a:r>
            <a:endParaRPr lang="it-IT" sz="2000" dirty="0">
              <a:solidFill>
                <a:srgbClr val="C00000"/>
              </a:solidFill>
            </a:endParaRPr>
          </a:p>
        </p:txBody>
      </p:sp>
      <p:sp>
        <p:nvSpPr>
          <p:cNvPr id="31" name="CasellaDiTesto 30">
            <a:extLst>
              <a:ext uri="{FF2B5EF4-FFF2-40B4-BE49-F238E27FC236}">
                <a16:creationId xmlns:a16="http://schemas.microsoft.com/office/drawing/2014/main" id="{5455A36B-72DD-C1E9-27D3-983D5D23002E}"/>
              </a:ext>
            </a:extLst>
          </p:cNvPr>
          <p:cNvSpPr txBox="1"/>
          <p:nvPr/>
        </p:nvSpPr>
        <p:spPr>
          <a:xfrm>
            <a:off x="9049624" y="11332618"/>
            <a:ext cx="4096139" cy="461665"/>
          </a:xfrm>
          <a:prstGeom prst="rect">
            <a:avLst/>
          </a:prstGeom>
          <a:noFill/>
        </p:spPr>
        <p:txBody>
          <a:bodyPr wrap="square" rtlCol="0">
            <a:spAutoFit/>
          </a:bodyPr>
          <a:lstStyle/>
          <a:p>
            <a:endParaRPr lang="it-IT" sz="2400" dirty="0"/>
          </a:p>
        </p:txBody>
      </p:sp>
      <p:grpSp>
        <p:nvGrpSpPr>
          <p:cNvPr id="74" name="Gruppo 73">
            <a:extLst>
              <a:ext uri="{FF2B5EF4-FFF2-40B4-BE49-F238E27FC236}">
                <a16:creationId xmlns:a16="http://schemas.microsoft.com/office/drawing/2014/main" id="{4859887D-BC06-EACA-BF07-428ED19AB25A}"/>
              </a:ext>
            </a:extLst>
          </p:cNvPr>
          <p:cNvGrpSpPr/>
          <p:nvPr/>
        </p:nvGrpSpPr>
        <p:grpSpPr>
          <a:xfrm>
            <a:off x="3828000" y="5741516"/>
            <a:ext cx="4536000" cy="777197"/>
            <a:chOff x="4250987" y="5139000"/>
            <a:chExt cx="4536000" cy="777197"/>
          </a:xfrm>
        </p:grpSpPr>
        <p:grpSp>
          <p:nvGrpSpPr>
            <p:cNvPr id="59" name="Gruppo 58">
              <a:extLst>
                <a:ext uri="{FF2B5EF4-FFF2-40B4-BE49-F238E27FC236}">
                  <a16:creationId xmlns:a16="http://schemas.microsoft.com/office/drawing/2014/main" id="{4239D539-6A4B-CC22-6938-13945CE96908}"/>
                </a:ext>
              </a:extLst>
            </p:cNvPr>
            <p:cNvGrpSpPr/>
            <p:nvPr/>
          </p:nvGrpSpPr>
          <p:grpSpPr>
            <a:xfrm>
              <a:off x="4250987" y="5139000"/>
              <a:ext cx="4536000" cy="777197"/>
              <a:chOff x="4250987" y="5249752"/>
              <a:chExt cx="4536000" cy="449989"/>
            </a:xfrm>
          </p:grpSpPr>
          <p:sp>
            <p:nvSpPr>
              <p:cNvPr id="39" name="CasellaDiTesto 38">
                <a:extLst>
                  <a:ext uri="{FF2B5EF4-FFF2-40B4-BE49-F238E27FC236}">
                    <a16:creationId xmlns:a16="http://schemas.microsoft.com/office/drawing/2014/main" id="{8CF5B25B-20FD-0923-D32A-30C1025327D1}"/>
                  </a:ext>
                </a:extLst>
              </p:cNvPr>
              <p:cNvSpPr txBox="1"/>
              <p:nvPr/>
            </p:nvSpPr>
            <p:spPr>
              <a:xfrm>
                <a:off x="4250987" y="5359939"/>
                <a:ext cx="4536000" cy="325309"/>
              </a:xfrm>
              <a:prstGeom prst="rect">
                <a:avLst/>
              </a:prstGeom>
              <a:solidFill>
                <a:schemeClr val="accent4">
                  <a:lumMod val="20000"/>
                  <a:lumOff val="80000"/>
                </a:schemeClr>
              </a:solidFill>
            </p:spPr>
            <p:txBody>
              <a:bodyPr wrap="square" rtlCol="0">
                <a:spAutoFit/>
              </a:bodyPr>
              <a:lstStyle/>
              <a:p>
                <a:r>
                  <a:rPr lang="it-IT" sz="2400" b="1" dirty="0">
                    <a:solidFill>
                      <a:srgbClr val="C00000"/>
                    </a:solidFill>
                    <a:sym typeface="Symbol" panose="05050102010706020507" pitchFamily="18" charset="2"/>
                  </a:rPr>
                  <a:t></a:t>
                </a:r>
                <a:r>
                  <a:rPr lang="it-IT" sz="2400" dirty="0">
                    <a:solidFill>
                      <a:srgbClr val="C00000"/>
                    </a:solidFill>
                    <a:sym typeface="Symbol" panose="05050102010706020507" pitchFamily="18" charset="2"/>
                  </a:rPr>
                  <a:t> </a:t>
                </a:r>
                <a:r>
                  <a:rPr lang="it-IT" sz="2400" dirty="0">
                    <a:solidFill>
                      <a:srgbClr val="C00000"/>
                    </a:solidFill>
                    <a:latin typeface="Comic Sans MS" panose="030F0702030302020204" pitchFamily="66" charset="0"/>
                    <a:sym typeface="Symbol" panose="05050102010706020507" pitchFamily="18" charset="2"/>
                  </a:rPr>
                  <a:t>r</a:t>
                </a:r>
                <a:r>
                  <a:rPr lang="it-IT" sz="2400" dirty="0">
                    <a:solidFill>
                      <a:srgbClr val="C00000"/>
                    </a:solidFill>
                    <a:sym typeface="Symbol" panose="05050102010706020507" pitchFamily="18" charset="2"/>
                  </a:rPr>
                  <a:t> </a:t>
                </a:r>
                <a:r>
                  <a:rPr lang="it-IT" sz="2400" b="1" dirty="0">
                    <a:solidFill>
                      <a:srgbClr val="C00000"/>
                    </a:solidFill>
                    <a:latin typeface="Comic Sans MS" panose="030F0702030302020204" pitchFamily="66" charset="0"/>
                    <a:sym typeface="Symbol" panose="05050102010706020507" pitchFamily="18" charset="2"/>
                  </a:rPr>
                  <a:t></a:t>
                </a:r>
                <a:r>
                  <a:rPr lang="it-IT" sz="2400" dirty="0">
                    <a:solidFill>
                      <a:srgbClr val="C00000"/>
                    </a:solidFill>
                    <a:sym typeface="Symbol" panose="05050102010706020507" pitchFamily="18" charset="2"/>
                  </a:rPr>
                  <a:t> W  </a:t>
                </a:r>
                <a:r>
                  <a:rPr lang="it-IT" sz="2400" b="1" dirty="0">
                    <a:solidFill>
                      <a:srgbClr val="C00000"/>
                    </a:solidFill>
                    <a:sym typeface="Symbol" panose="05050102010706020507" pitchFamily="18" charset="2"/>
                  </a:rPr>
                  <a:t>    =     </a:t>
                </a:r>
                <a:r>
                  <a:rPr lang="it-IT" b="1" dirty="0">
                    <a:solidFill>
                      <a:srgbClr val="C00000"/>
                    </a:solidFill>
                    <a:latin typeface="Comic Sans MS" panose="030F0702030302020204" pitchFamily="66" charset="0"/>
                    <a:sym typeface="Symbol" panose="05050102010706020507" pitchFamily="18" charset="2"/>
                  </a:rPr>
                  <a:t>r </a:t>
                </a:r>
                <a:r>
                  <a:rPr lang="it-IT" sz="2400" b="1" dirty="0">
                    <a:solidFill>
                      <a:srgbClr val="C00000"/>
                    </a:solidFill>
                    <a:latin typeface="Comic Sans MS" panose="030F0702030302020204" pitchFamily="66" charset="0"/>
                    <a:sym typeface="Symbol" panose="05050102010706020507" pitchFamily="18" charset="2"/>
                  </a:rPr>
                  <a:t></a:t>
                </a:r>
                <a:r>
                  <a:rPr lang="it-IT" b="1" dirty="0">
                    <a:solidFill>
                      <a:srgbClr val="C00000"/>
                    </a:solidFill>
                    <a:latin typeface="Comic Sans MS" panose="030F0702030302020204" pitchFamily="66" charset="0"/>
                    <a:sym typeface="Symbol" panose="05050102010706020507" pitchFamily="18" charset="2"/>
                  </a:rPr>
                  <a:t></a:t>
                </a:r>
                <a:r>
                  <a:rPr lang="it-IT" sz="2400" b="1" dirty="0">
                    <a:solidFill>
                      <a:srgbClr val="C00000"/>
                    </a:solidFill>
                    <a:latin typeface="Comic Sans MS" panose="030F0702030302020204" pitchFamily="66" charset="0"/>
                    <a:sym typeface="Symbol" panose="05050102010706020507" pitchFamily="18" charset="2"/>
                  </a:rPr>
                  <a:t> </a:t>
                </a:r>
                <a:r>
                  <a:rPr lang="it-IT" b="1" dirty="0">
                    <a:solidFill>
                      <a:srgbClr val="C00000"/>
                    </a:solidFill>
                    <a:latin typeface="Comic Sans MS" panose="030F0702030302020204" pitchFamily="66" charset="0"/>
                    <a:sym typeface="Symbol" panose="05050102010706020507" pitchFamily="18" charset="2"/>
                  </a:rPr>
                  <a:t>r</a:t>
                </a:r>
                <a:endParaRPr lang="it-IT" b="1" dirty="0">
                  <a:solidFill>
                    <a:srgbClr val="C00000"/>
                  </a:solidFill>
                  <a:latin typeface="Comic Sans MS" panose="030F0702030302020204" pitchFamily="66" charset="0"/>
                </a:endParaRPr>
              </a:p>
            </p:txBody>
          </p:sp>
          <p:sp>
            <p:nvSpPr>
              <p:cNvPr id="41" name="CasellaDiTesto 40">
                <a:extLst>
                  <a:ext uri="{FF2B5EF4-FFF2-40B4-BE49-F238E27FC236}">
                    <a16:creationId xmlns:a16="http://schemas.microsoft.com/office/drawing/2014/main" id="{87375933-B581-96D8-9D28-BC512124241B}"/>
                  </a:ext>
                </a:extLst>
              </p:cNvPr>
              <p:cNvSpPr txBox="1"/>
              <p:nvPr/>
            </p:nvSpPr>
            <p:spPr>
              <a:xfrm>
                <a:off x="4550114" y="5249752"/>
                <a:ext cx="362355" cy="187592"/>
              </a:xfrm>
              <a:prstGeom prst="rect">
                <a:avLst/>
              </a:prstGeom>
              <a:noFill/>
            </p:spPr>
            <p:txBody>
              <a:bodyPr wrap="square">
                <a:spAutoFit/>
              </a:bodyPr>
              <a:lstStyle/>
              <a:p>
                <a:r>
                  <a:rPr lang="it-IT" sz="2400" dirty="0">
                    <a:solidFill>
                      <a:srgbClr val="C00000"/>
                    </a:solidFill>
                    <a:sym typeface="Symbol" panose="05050102010706020507" pitchFamily="18" charset="2"/>
                  </a:rPr>
                  <a:t></a:t>
                </a:r>
                <a:endParaRPr lang="it-IT" sz="2400" dirty="0">
                  <a:solidFill>
                    <a:srgbClr val="C00000"/>
                  </a:solidFill>
                </a:endParaRPr>
              </a:p>
            </p:txBody>
          </p:sp>
          <p:sp>
            <p:nvSpPr>
              <p:cNvPr id="42" name="CasellaDiTesto 41">
                <a:extLst>
                  <a:ext uri="{FF2B5EF4-FFF2-40B4-BE49-F238E27FC236}">
                    <a16:creationId xmlns:a16="http://schemas.microsoft.com/office/drawing/2014/main" id="{C0076C0A-3E05-B6F4-3B19-F83FE08396DB}"/>
                  </a:ext>
                </a:extLst>
              </p:cNvPr>
              <p:cNvSpPr txBox="1"/>
              <p:nvPr/>
            </p:nvSpPr>
            <p:spPr>
              <a:xfrm>
                <a:off x="6671502" y="5496681"/>
                <a:ext cx="481132" cy="145905"/>
              </a:xfrm>
              <a:prstGeom prst="rect">
                <a:avLst/>
              </a:prstGeom>
              <a:noFill/>
            </p:spPr>
            <p:txBody>
              <a:bodyPr wrap="square" rtlCol="0">
                <a:spAutoFit/>
              </a:bodyPr>
              <a:lstStyle/>
              <a:p>
                <a:r>
                  <a:rPr lang="it-IT" sz="1800" dirty="0">
                    <a:solidFill>
                      <a:srgbClr val="C00000"/>
                    </a:solidFill>
                    <a:latin typeface="Symbol" panose="05050102010706020507" pitchFamily="18" charset="2"/>
                  </a:rPr>
                  <a:t>-¥</a:t>
                </a:r>
                <a:endParaRPr lang="it-IT" sz="1800" dirty="0">
                  <a:solidFill>
                    <a:srgbClr val="C00000"/>
                  </a:solidFill>
                  <a:latin typeface="MS Shell Dlg 2" panose="020B0604030504040204" pitchFamily="34" charset="0"/>
                </a:endParaRPr>
              </a:p>
            </p:txBody>
          </p:sp>
          <p:sp>
            <p:nvSpPr>
              <p:cNvPr id="43" name="CasellaDiTesto 42">
                <a:extLst>
                  <a:ext uri="{FF2B5EF4-FFF2-40B4-BE49-F238E27FC236}">
                    <a16:creationId xmlns:a16="http://schemas.microsoft.com/office/drawing/2014/main" id="{09045B38-7A2E-7E28-D33E-983B6690F608}"/>
                  </a:ext>
                </a:extLst>
              </p:cNvPr>
              <p:cNvSpPr txBox="1"/>
              <p:nvPr/>
            </p:nvSpPr>
            <p:spPr>
              <a:xfrm>
                <a:off x="6611085" y="5293945"/>
                <a:ext cx="648000" cy="216873"/>
              </a:xfrm>
              <a:prstGeom prst="rect">
                <a:avLst/>
              </a:prstGeom>
              <a:noFill/>
            </p:spPr>
            <p:txBody>
              <a:bodyPr wrap="square" rtlCol="0">
                <a:spAutoFit/>
              </a:bodyPr>
              <a:lstStyle/>
              <a:p>
                <a:r>
                  <a:rPr lang="it-IT" sz="1400" dirty="0">
                    <a:solidFill>
                      <a:srgbClr val="C00000"/>
                    </a:solidFill>
                    <a:latin typeface="Symbol" panose="05050102010706020507" pitchFamily="18" charset="2"/>
                    <a:sym typeface="Symbol" panose="05050102010706020507" pitchFamily="18" charset="2"/>
                  </a:rPr>
                  <a:t></a:t>
                </a:r>
                <a:r>
                  <a:rPr lang="it-IT" sz="1400" dirty="0">
                    <a:solidFill>
                      <a:srgbClr val="C00000"/>
                    </a:solidFill>
                    <a:latin typeface="Symbol" panose="05050102010706020507" pitchFamily="18" charset="2"/>
                  </a:rPr>
                  <a:t> +¥</a:t>
                </a:r>
                <a:endParaRPr lang="it-IT" sz="1400" dirty="0">
                  <a:solidFill>
                    <a:srgbClr val="C00000"/>
                  </a:solidFill>
                  <a:latin typeface="MS Shell Dlg 2" panose="020B0604030504040204" pitchFamily="34" charset="0"/>
                </a:endParaRPr>
              </a:p>
            </p:txBody>
          </p:sp>
          <p:sp>
            <p:nvSpPr>
              <p:cNvPr id="44" name="CasellaDiTesto 43">
                <a:extLst>
                  <a:ext uri="{FF2B5EF4-FFF2-40B4-BE49-F238E27FC236}">
                    <a16:creationId xmlns:a16="http://schemas.microsoft.com/office/drawing/2014/main" id="{CF1975F8-F570-A3C4-7334-F7E73C0A69DE}"/>
                  </a:ext>
                </a:extLst>
              </p:cNvPr>
              <p:cNvSpPr txBox="1"/>
              <p:nvPr/>
            </p:nvSpPr>
            <p:spPr>
              <a:xfrm>
                <a:off x="7276092" y="5265215"/>
                <a:ext cx="362355" cy="208436"/>
              </a:xfrm>
              <a:prstGeom prst="rect">
                <a:avLst/>
              </a:prstGeom>
              <a:noFill/>
            </p:spPr>
            <p:txBody>
              <a:bodyPr wrap="square">
                <a:spAutoFit/>
              </a:bodyPr>
              <a:lstStyle/>
              <a:p>
                <a:r>
                  <a:rPr lang="it-IT" sz="2400" dirty="0">
                    <a:solidFill>
                      <a:srgbClr val="C00000"/>
                    </a:solidFill>
                    <a:sym typeface="Symbol" panose="05050102010706020507" pitchFamily="18" charset="2"/>
                  </a:rPr>
                  <a:t></a:t>
                </a:r>
                <a:endParaRPr lang="it-IT" sz="2400" dirty="0">
                  <a:solidFill>
                    <a:srgbClr val="C00000"/>
                  </a:solidFill>
                </a:endParaRPr>
              </a:p>
            </p:txBody>
          </p:sp>
          <p:sp>
            <p:nvSpPr>
              <p:cNvPr id="54" name="CasellaDiTesto 53">
                <a:extLst>
                  <a:ext uri="{FF2B5EF4-FFF2-40B4-BE49-F238E27FC236}">
                    <a16:creationId xmlns:a16="http://schemas.microsoft.com/office/drawing/2014/main" id="{1D797FF9-2E29-8919-0BEF-A91BB1C86F77}"/>
                  </a:ext>
                </a:extLst>
              </p:cNvPr>
              <p:cNvSpPr txBox="1"/>
              <p:nvPr/>
            </p:nvSpPr>
            <p:spPr>
              <a:xfrm>
                <a:off x="7906911" y="5276007"/>
                <a:ext cx="362355" cy="187592"/>
              </a:xfrm>
              <a:prstGeom prst="rect">
                <a:avLst/>
              </a:prstGeom>
              <a:noFill/>
            </p:spPr>
            <p:txBody>
              <a:bodyPr wrap="square">
                <a:spAutoFit/>
              </a:bodyPr>
              <a:lstStyle/>
              <a:p>
                <a:r>
                  <a:rPr lang="it-IT" sz="2400" dirty="0">
                    <a:solidFill>
                      <a:srgbClr val="C00000"/>
                    </a:solidFill>
                    <a:sym typeface="Symbol" panose="05050102010706020507" pitchFamily="18" charset="2"/>
                  </a:rPr>
                  <a:t></a:t>
                </a:r>
                <a:endParaRPr lang="it-IT" sz="2400" dirty="0">
                  <a:solidFill>
                    <a:srgbClr val="C00000"/>
                  </a:solidFill>
                </a:endParaRPr>
              </a:p>
            </p:txBody>
          </p:sp>
          <p:sp>
            <p:nvSpPr>
              <p:cNvPr id="56" name="CasellaDiTesto 55">
                <a:extLst>
                  <a:ext uri="{FF2B5EF4-FFF2-40B4-BE49-F238E27FC236}">
                    <a16:creationId xmlns:a16="http://schemas.microsoft.com/office/drawing/2014/main" id="{69B59EE5-36D9-0EBB-6C76-6ABAD1EB2616}"/>
                  </a:ext>
                </a:extLst>
              </p:cNvPr>
              <p:cNvSpPr txBox="1"/>
              <p:nvPr/>
            </p:nvSpPr>
            <p:spPr>
              <a:xfrm>
                <a:off x="8149510" y="5374432"/>
                <a:ext cx="381811" cy="325309"/>
              </a:xfrm>
              <a:prstGeom prst="rect">
                <a:avLst/>
              </a:prstGeom>
              <a:noFill/>
            </p:spPr>
            <p:txBody>
              <a:bodyPr wrap="square">
                <a:spAutoFit/>
              </a:bodyPr>
              <a:lstStyle/>
              <a:p>
                <a:r>
                  <a:rPr lang="it-IT" sz="2400" b="1" dirty="0">
                    <a:solidFill>
                      <a:srgbClr val="C00000"/>
                    </a:solidFill>
                    <a:latin typeface="Comic Sans MS" panose="030F0702030302020204" pitchFamily="66" charset="0"/>
                    <a:sym typeface="Symbol" panose="05050102010706020507" pitchFamily="18" charset="2"/>
                  </a:rPr>
                  <a:t></a:t>
                </a:r>
                <a:endParaRPr lang="it-IT" sz="2400" dirty="0">
                  <a:solidFill>
                    <a:srgbClr val="C00000"/>
                  </a:solidFill>
                </a:endParaRPr>
              </a:p>
            </p:txBody>
          </p:sp>
          <p:sp>
            <p:nvSpPr>
              <p:cNvPr id="58" name="CasellaDiTesto 57">
                <a:extLst>
                  <a:ext uri="{FF2B5EF4-FFF2-40B4-BE49-F238E27FC236}">
                    <a16:creationId xmlns:a16="http://schemas.microsoft.com/office/drawing/2014/main" id="{820DF713-1899-6FA0-F678-71A1C2C85B48}"/>
                  </a:ext>
                </a:extLst>
              </p:cNvPr>
              <p:cNvSpPr txBox="1"/>
              <p:nvPr/>
            </p:nvSpPr>
            <p:spPr>
              <a:xfrm>
                <a:off x="8395061" y="5359267"/>
                <a:ext cx="362355" cy="325309"/>
              </a:xfrm>
              <a:prstGeom prst="rect">
                <a:avLst/>
              </a:prstGeom>
              <a:noFill/>
            </p:spPr>
            <p:txBody>
              <a:bodyPr wrap="square">
                <a:spAutoFit/>
              </a:bodyPr>
              <a:lstStyle/>
              <a:p>
                <a:r>
                  <a:rPr lang="it-IT" sz="2400" b="1" dirty="0">
                    <a:solidFill>
                      <a:srgbClr val="C00000"/>
                    </a:solidFill>
                    <a:sym typeface="Symbol" panose="05050102010706020507" pitchFamily="18" charset="2"/>
                  </a:rPr>
                  <a:t></a:t>
                </a:r>
                <a:endParaRPr lang="it-IT" sz="2400" dirty="0">
                  <a:solidFill>
                    <a:srgbClr val="C00000"/>
                  </a:solidFill>
                </a:endParaRPr>
              </a:p>
            </p:txBody>
          </p:sp>
        </p:grpSp>
        <p:sp>
          <p:nvSpPr>
            <p:cNvPr id="73" name="Rettangolo 72">
              <a:extLst>
                <a:ext uri="{FF2B5EF4-FFF2-40B4-BE49-F238E27FC236}">
                  <a16:creationId xmlns:a16="http://schemas.microsoft.com/office/drawing/2014/main" id="{39EC8C18-33D1-D1AB-B122-DC80618CDC8E}"/>
                </a:ext>
              </a:extLst>
            </p:cNvPr>
            <p:cNvSpPr/>
            <p:nvPr/>
          </p:nvSpPr>
          <p:spPr>
            <a:xfrm>
              <a:off x="4279110" y="5318141"/>
              <a:ext cx="4500000" cy="576000"/>
            </a:xfrm>
            <a:prstGeom prst="rect">
              <a:avLst/>
            </a:prstGeom>
            <a:no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23977826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500"/>
                                        <p:tgtEl>
                                          <p:spTgt spid="6"/>
                                        </p:tgtEl>
                                      </p:cBhvr>
                                    </p:animEffect>
                                    <p:anim calcmode="lin" valueType="num">
                                      <p:cBhvr>
                                        <p:cTn id="15" dur="500" fill="hold"/>
                                        <p:tgtEl>
                                          <p:spTgt spid="6"/>
                                        </p:tgtEl>
                                        <p:attrNameLst>
                                          <p:attrName>ppt_x</p:attrName>
                                        </p:attrNameLst>
                                      </p:cBhvr>
                                      <p:tavLst>
                                        <p:tav tm="0">
                                          <p:val>
                                            <p:strVal val="#ppt_x"/>
                                          </p:val>
                                        </p:tav>
                                        <p:tav tm="100000">
                                          <p:val>
                                            <p:strVal val="#ppt_x"/>
                                          </p:val>
                                        </p:tav>
                                      </p:tavLst>
                                    </p:anim>
                                    <p:anim calcmode="lin" valueType="num">
                                      <p:cBhvr>
                                        <p:cTn id="16" dur="5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anim calcmode="lin" valueType="num">
                                      <p:cBhvr>
                                        <p:cTn id="22" dur="500" fill="hold"/>
                                        <p:tgtEl>
                                          <p:spTgt spid="7"/>
                                        </p:tgtEl>
                                        <p:attrNameLst>
                                          <p:attrName>ppt_x</p:attrName>
                                        </p:attrNameLst>
                                      </p:cBhvr>
                                      <p:tavLst>
                                        <p:tav tm="0">
                                          <p:val>
                                            <p:strVal val="#ppt_x"/>
                                          </p:val>
                                        </p:tav>
                                        <p:tav tm="100000">
                                          <p:val>
                                            <p:strVal val="#ppt_x"/>
                                          </p:val>
                                        </p:tav>
                                      </p:tavLst>
                                    </p:anim>
                                    <p:anim calcmode="lin" valueType="num">
                                      <p:cBhvr>
                                        <p:cTn id="23" dur="5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fade">
                                      <p:cBhvr>
                                        <p:cTn id="28" dur="500"/>
                                        <p:tgtEl>
                                          <p:spTgt spid="28"/>
                                        </p:tgtEl>
                                      </p:cBhvr>
                                    </p:animEffect>
                                    <p:anim calcmode="lin" valueType="num">
                                      <p:cBhvr>
                                        <p:cTn id="29" dur="500" fill="hold"/>
                                        <p:tgtEl>
                                          <p:spTgt spid="28"/>
                                        </p:tgtEl>
                                        <p:attrNameLst>
                                          <p:attrName>ppt_x</p:attrName>
                                        </p:attrNameLst>
                                      </p:cBhvr>
                                      <p:tavLst>
                                        <p:tav tm="0">
                                          <p:val>
                                            <p:strVal val="#ppt_x"/>
                                          </p:val>
                                        </p:tav>
                                        <p:tav tm="100000">
                                          <p:val>
                                            <p:strVal val="#ppt_x"/>
                                          </p:val>
                                        </p:tav>
                                      </p:tavLst>
                                    </p:anim>
                                    <p:anim calcmode="lin" valueType="num">
                                      <p:cBhvr>
                                        <p:cTn id="30" dur="5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fade">
                                      <p:cBhvr>
                                        <p:cTn id="35" dur="500"/>
                                        <p:tgtEl>
                                          <p:spTgt spid="30"/>
                                        </p:tgtEl>
                                      </p:cBhvr>
                                    </p:animEffect>
                                    <p:anim calcmode="lin" valueType="num">
                                      <p:cBhvr>
                                        <p:cTn id="36" dur="500" fill="hold"/>
                                        <p:tgtEl>
                                          <p:spTgt spid="30"/>
                                        </p:tgtEl>
                                        <p:attrNameLst>
                                          <p:attrName>ppt_x</p:attrName>
                                        </p:attrNameLst>
                                      </p:cBhvr>
                                      <p:tavLst>
                                        <p:tav tm="0">
                                          <p:val>
                                            <p:strVal val="#ppt_x"/>
                                          </p:val>
                                        </p:tav>
                                        <p:tav tm="100000">
                                          <p:val>
                                            <p:strVal val="#ppt_x"/>
                                          </p:val>
                                        </p:tav>
                                      </p:tavLst>
                                    </p:anim>
                                    <p:anim calcmode="lin" valueType="num">
                                      <p:cBhvr>
                                        <p:cTn id="37" dur="5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74"/>
                                        </p:tgtEl>
                                        <p:attrNameLst>
                                          <p:attrName>style.visibility</p:attrName>
                                        </p:attrNameLst>
                                      </p:cBhvr>
                                      <p:to>
                                        <p:strVal val="visible"/>
                                      </p:to>
                                    </p:set>
                                    <p:anim calcmode="lin" valueType="num">
                                      <p:cBhvr>
                                        <p:cTn id="42" dur="500" fill="hold"/>
                                        <p:tgtEl>
                                          <p:spTgt spid="74"/>
                                        </p:tgtEl>
                                        <p:attrNameLst>
                                          <p:attrName>ppt_w</p:attrName>
                                        </p:attrNameLst>
                                      </p:cBhvr>
                                      <p:tavLst>
                                        <p:tav tm="0">
                                          <p:val>
                                            <p:fltVal val="0"/>
                                          </p:val>
                                        </p:tav>
                                        <p:tav tm="100000">
                                          <p:val>
                                            <p:strVal val="#ppt_w"/>
                                          </p:val>
                                        </p:tav>
                                      </p:tavLst>
                                    </p:anim>
                                    <p:anim calcmode="lin" valueType="num">
                                      <p:cBhvr>
                                        <p:cTn id="43" dur="500" fill="hold"/>
                                        <p:tgtEl>
                                          <p:spTgt spid="74"/>
                                        </p:tgtEl>
                                        <p:attrNameLst>
                                          <p:attrName>ppt_h</p:attrName>
                                        </p:attrNameLst>
                                      </p:cBhvr>
                                      <p:tavLst>
                                        <p:tav tm="0">
                                          <p:val>
                                            <p:fltVal val="0"/>
                                          </p:val>
                                        </p:tav>
                                        <p:tav tm="100000">
                                          <p:val>
                                            <p:strVal val="#ppt_h"/>
                                          </p:val>
                                        </p:tav>
                                      </p:tavLst>
                                    </p:anim>
                                    <p:animEffect transition="in" filter="fade">
                                      <p:cBhvr>
                                        <p:cTn id="44"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P spid="7" grpId="0"/>
      <p:bldP spid="28" grpId="0"/>
      <p:bldP spid="3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08A9B71-F4B6-B569-E5CB-1CFCAA197605}"/>
              </a:ext>
            </a:extLst>
          </p:cNvPr>
          <p:cNvSpPr txBox="1">
            <a:spLocks noChangeArrowheads="1"/>
          </p:cNvSpPr>
          <p:nvPr/>
        </p:nvSpPr>
        <p:spPr>
          <a:xfrm>
            <a:off x="66000" y="41275"/>
            <a:ext cx="12060000" cy="360000"/>
          </a:xfrm>
          <a:prstGeom prst="rect">
            <a:avLst/>
          </a:prstGeom>
          <a:ln w="3175" cmpd="dbl">
            <a:solidFill>
              <a:srgbClr val="C0000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it-IT" sz="19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rPr>
              <a:t>    </a:t>
            </a:r>
            <a:r>
              <a:rPr kumimoji="0" lang="it-IT" sz="19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PIANO PASSANTE PER UNA RETTA ED UN PUNTO AD ESSA NON APPARTENENTE</a:t>
            </a:r>
            <a:endParaRPr kumimoji="0" lang="it-IT" sz="19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endParaRPr>
          </a:p>
        </p:txBody>
      </p:sp>
      <p:sp>
        <p:nvSpPr>
          <p:cNvPr id="37" name="CasellaDiTesto 36">
            <a:hlinkClick r:id="rId3" action="ppaction://hlinksldjump"/>
            <a:extLst>
              <a:ext uri="{FF2B5EF4-FFF2-40B4-BE49-F238E27FC236}">
                <a16:creationId xmlns:a16="http://schemas.microsoft.com/office/drawing/2014/main" id="{D328E884-010A-D582-117B-10E1E9F84CD3}"/>
              </a:ext>
            </a:extLst>
          </p:cNvPr>
          <p:cNvSpPr txBox="1"/>
          <p:nvPr/>
        </p:nvSpPr>
        <p:spPr>
          <a:xfrm>
            <a:off x="10523001" y="40671"/>
            <a:ext cx="1611057" cy="360000"/>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Torna a Indice</a:t>
            </a:r>
          </a:p>
        </p:txBody>
      </p:sp>
      <p:sp>
        <p:nvSpPr>
          <p:cNvPr id="31" name="CasellaDiTesto 30">
            <a:extLst>
              <a:ext uri="{FF2B5EF4-FFF2-40B4-BE49-F238E27FC236}">
                <a16:creationId xmlns:a16="http://schemas.microsoft.com/office/drawing/2014/main" id="{5455A36B-72DD-C1E9-27D3-983D5D23002E}"/>
              </a:ext>
            </a:extLst>
          </p:cNvPr>
          <p:cNvSpPr txBox="1"/>
          <p:nvPr/>
        </p:nvSpPr>
        <p:spPr>
          <a:xfrm>
            <a:off x="9049624" y="11332618"/>
            <a:ext cx="4096139" cy="461665"/>
          </a:xfrm>
          <a:prstGeom prst="rect">
            <a:avLst/>
          </a:prstGeom>
          <a:noFill/>
        </p:spPr>
        <p:txBody>
          <a:bodyPr wrap="square" rtlCol="0">
            <a:spAutoFit/>
          </a:bodyPr>
          <a:lstStyle/>
          <a:p>
            <a:endParaRPr lang="it-IT" sz="2400" dirty="0"/>
          </a:p>
        </p:txBody>
      </p:sp>
      <p:sp>
        <p:nvSpPr>
          <p:cNvPr id="5" name="CasellaDiTesto 4">
            <a:extLst>
              <a:ext uri="{FF2B5EF4-FFF2-40B4-BE49-F238E27FC236}">
                <a16:creationId xmlns:a16="http://schemas.microsoft.com/office/drawing/2014/main" id="{AE123265-6E40-5D06-88F2-DF0A9C9B12D1}"/>
              </a:ext>
            </a:extLst>
          </p:cNvPr>
          <p:cNvSpPr txBox="1"/>
          <p:nvPr/>
        </p:nvSpPr>
        <p:spPr>
          <a:xfrm>
            <a:off x="193766" y="986402"/>
            <a:ext cx="7549543" cy="369332"/>
          </a:xfrm>
          <a:prstGeom prst="rect">
            <a:avLst/>
          </a:prstGeom>
          <a:noFill/>
        </p:spPr>
        <p:txBody>
          <a:bodyPr wrap="square" rtlCol="0">
            <a:spAutoFit/>
          </a:bodyPr>
          <a:lstStyle/>
          <a:p>
            <a:r>
              <a:rPr lang="it-IT" sz="18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Si ricorda che la retta r, definita dalla seguente formalizzazione:</a:t>
            </a:r>
            <a:endParaRPr lang="it-IT" dirty="0">
              <a:solidFill>
                <a:srgbClr val="C00000"/>
              </a:solidFill>
            </a:endParaRPr>
          </a:p>
        </p:txBody>
      </p:sp>
      <p:grpSp>
        <p:nvGrpSpPr>
          <p:cNvPr id="23" name="Gruppo 22">
            <a:extLst>
              <a:ext uri="{FF2B5EF4-FFF2-40B4-BE49-F238E27FC236}">
                <a16:creationId xmlns:a16="http://schemas.microsoft.com/office/drawing/2014/main" id="{05C07855-4E35-620D-FA0A-36C30AAC05D6}"/>
              </a:ext>
            </a:extLst>
          </p:cNvPr>
          <p:cNvGrpSpPr/>
          <p:nvPr/>
        </p:nvGrpSpPr>
        <p:grpSpPr>
          <a:xfrm>
            <a:off x="7541487" y="671140"/>
            <a:ext cx="2785511" cy="972006"/>
            <a:chOff x="2994409" y="2256624"/>
            <a:chExt cx="2664000" cy="934788"/>
          </a:xfrm>
          <a:solidFill>
            <a:schemeClr val="accent4">
              <a:lumMod val="20000"/>
              <a:lumOff val="80000"/>
            </a:schemeClr>
          </a:solidFill>
        </p:grpSpPr>
        <p:sp>
          <p:nvSpPr>
            <p:cNvPr id="14" name="CasellaDiTesto 13">
              <a:extLst>
                <a:ext uri="{FF2B5EF4-FFF2-40B4-BE49-F238E27FC236}">
                  <a16:creationId xmlns:a16="http://schemas.microsoft.com/office/drawing/2014/main" id="{4599D913-DCE9-A1E8-E923-F067AFCF9D3A}"/>
                </a:ext>
              </a:extLst>
            </p:cNvPr>
            <p:cNvSpPr txBox="1"/>
            <p:nvPr/>
          </p:nvSpPr>
          <p:spPr>
            <a:xfrm>
              <a:off x="2994409" y="2256624"/>
              <a:ext cx="2664000" cy="934788"/>
            </a:xfrm>
            <a:prstGeom prst="rect">
              <a:avLst/>
            </a:prstGeom>
            <a:grpFill/>
            <a:ln w="3175">
              <a:solidFill>
                <a:srgbClr val="C00000"/>
              </a:solidFill>
            </a:ln>
          </p:spPr>
          <p:txBody>
            <a:bodyPr wrap="square" rtlCol="0" anchor="ctr">
              <a:spAutoFit/>
            </a:bodyPr>
            <a:lstStyle/>
            <a:p>
              <a:pPr algn="l"/>
              <a:r>
                <a:rPr lang="it-IT" sz="2000" dirty="0">
                  <a:solidFill>
                    <a:srgbClr val="C00000"/>
                  </a:solidFill>
                  <a:latin typeface="Comic Sans MS" panose="030F0702030302020204" pitchFamily="66" charset="0"/>
                </a:rPr>
                <a:t>r  =  </a:t>
              </a:r>
              <a:r>
                <a:rPr lang="it-IT" sz="2800" dirty="0">
                  <a:solidFill>
                    <a:srgbClr val="C00000"/>
                  </a:solidFill>
                  <a:sym typeface="Symbol" panose="05050102010706020507" pitchFamily="18" charset="2"/>
                </a:rPr>
                <a:t></a:t>
              </a:r>
              <a:endParaRPr lang="it-IT" sz="2800" dirty="0">
                <a:solidFill>
                  <a:srgbClr val="C00000"/>
                </a:solidFill>
              </a:endParaRPr>
            </a:p>
          </p:txBody>
        </p:sp>
        <p:sp>
          <p:nvSpPr>
            <p:cNvPr id="15" name="CasellaDiTesto 14">
              <a:extLst>
                <a:ext uri="{FF2B5EF4-FFF2-40B4-BE49-F238E27FC236}">
                  <a16:creationId xmlns:a16="http://schemas.microsoft.com/office/drawing/2014/main" id="{04760D27-AD18-DD36-8F4C-1F1453390BD4}"/>
                </a:ext>
              </a:extLst>
            </p:cNvPr>
            <p:cNvSpPr txBox="1"/>
            <p:nvPr/>
          </p:nvSpPr>
          <p:spPr>
            <a:xfrm>
              <a:off x="3555464" y="2886212"/>
              <a:ext cx="468000" cy="0"/>
            </a:xfrm>
            <a:prstGeom prst="rect">
              <a:avLst/>
            </a:prstGeom>
            <a:grpFill/>
            <a:ln w="3175">
              <a:noFill/>
            </a:ln>
          </p:spPr>
          <p:txBody>
            <a:bodyPr wrap="square" rtlCol="0">
              <a:spAutoFit/>
            </a:bodyPr>
            <a:lstStyle/>
            <a:p>
              <a:pPr algn="l"/>
              <a:r>
                <a:rPr lang="it-IT" dirty="0">
                  <a:solidFill>
                    <a:srgbClr val="C00000"/>
                  </a:solidFill>
                </a:rPr>
                <a:t>-</a:t>
              </a:r>
              <a:r>
                <a:rPr lang="it-IT" dirty="0">
                  <a:solidFill>
                    <a:srgbClr val="C00000"/>
                  </a:solidFill>
                  <a:sym typeface="Symbol" panose="05050102010706020507" pitchFamily="18" charset="2"/>
                </a:rPr>
                <a:t></a:t>
              </a:r>
              <a:endParaRPr lang="it-IT" dirty="0">
                <a:solidFill>
                  <a:srgbClr val="C00000"/>
                </a:solidFill>
              </a:endParaRPr>
            </a:p>
          </p:txBody>
        </p:sp>
        <p:sp>
          <p:nvSpPr>
            <p:cNvPr id="17" name="CasellaDiTesto 16">
              <a:extLst>
                <a:ext uri="{FF2B5EF4-FFF2-40B4-BE49-F238E27FC236}">
                  <a16:creationId xmlns:a16="http://schemas.microsoft.com/office/drawing/2014/main" id="{757F9586-DE60-FCAF-8734-3D85F157A292}"/>
                </a:ext>
              </a:extLst>
            </p:cNvPr>
            <p:cNvSpPr txBox="1"/>
            <p:nvPr/>
          </p:nvSpPr>
          <p:spPr>
            <a:xfrm>
              <a:off x="3377313" y="2326965"/>
              <a:ext cx="720000" cy="138487"/>
            </a:xfrm>
            <a:prstGeom prst="rect">
              <a:avLst/>
            </a:prstGeom>
            <a:grpFill/>
            <a:ln w="3175">
              <a:noFill/>
            </a:ln>
          </p:spPr>
          <p:txBody>
            <a:bodyPr wrap="square" rtlCol="0">
              <a:spAutoFit/>
            </a:bodyPr>
            <a:lstStyle/>
            <a:p>
              <a:pPr algn="l"/>
              <a:r>
                <a:rPr lang="it-IT" dirty="0">
                  <a:solidFill>
                    <a:srgbClr val="C00000"/>
                  </a:solidFill>
                  <a:sym typeface="Symbol" panose="05050102010706020507" pitchFamily="18" charset="2"/>
                </a:rPr>
                <a:t></a:t>
              </a:r>
              <a:r>
                <a:rPr lang="it-IT" dirty="0">
                  <a:solidFill>
                    <a:srgbClr val="C00000"/>
                  </a:solidFill>
                </a:rPr>
                <a:t>+</a:t>
              </a:r>
              <a:r>
                <a:rPr lang="it-IT" dirty="0">
                  <a:solidFill>
                    <a:srgbClr val="C00000"/>
                  </a:solidFill>
                  <a:sym typeface="Symbol" panose="05050102010706020507" pitchFamily="18" charset="2"/>
                </a:rPr>
                <a:t></a:t>
              </a:r>
              <a:endParaRPr lang="it-IT" dirty="0">
                <a:solidFill>
                  <a:srgbClr val="C00000"/>
                </a:solidFill>
              </a:endParaRPr>
            </a:p>
          </p:txBody>
        </p:sp>
        <p:sp>
          <p:nvSpPr>
            <p:cNvPr id="18" name="CasellaDiTesto 17">
              <a:extLst>
                <a:ext uri="{FF2B5EF4-FFF2-40B4-BE49-F238E27FC236}">
                  <a16:creationId xmlns:a16="http://schemas.microsoft.com/office/drawing/2014/main" id="{C3713DBE-F92A-7FE7-6289-31937E085219}"/>
                </a:ext>
              </a:extLst>
            </p:cNvPr>
            <p:cNvSpPr txBox="1"/>
            <p:nvPr/>
          </p:nvSpPr>
          <p:spPr>
            <a:xfrm>
              <a:off x="3960287" y="2436907"/>
              <a:ext cx="792000" cy="503189"/>
            </a:xfrm>
            <a:prstGeom prst="rect">
              <a:avLst/>
            </a:prstGeom>
            <a:grpFill/>
            <a:ln w="3175">
              <a:noFill/>
            </a:ln>
          </p:spPr>
          <p:txBody>
            <a:bodyPr wrap="square" rtlCol="0">
              <a:spAutoFit/>
            </a:bodyPr>
            <a:lstStyle/>
            <a:p>
              <a:pPr algn="l"/>
              <a:r>
                <a:rPr lang="it-IT" sz="2800" dirty="0">
                  <a:solidFill>
                    <a:srgbClr val="C00000"/>
                  </a:solidFill>
                  <a:sym typeface="Symbol" panose="05050102010706020507" pitchFamily="18" charset="2"/>
                </a:rPr>
                <a:t> </a:t>
              </a:r>
              <a:r>
                <a:rPr lang="it-IT" sz="2000" dirty="0">
                  <a:solidFill>
                    <a:srgbClr val="C00000"/>
                  </a:solidFill>
                  <a:latin typeface="Comic Sans MS" panose="030F0702030302020204" pitchFamily="66" charset="0"/>
                  <a:sym typeface="Symbol" panose="05050102010706020507" pitchFamily="18" charset="2"/>
                </a:rPr>
                <a:t>P</a:t>
              </a:r>
              <a:r>
                <a:rPr lang="it-IT" sz="2800" dirty="0">
                  <a:solidFill>
                    <a:srgbClr val="C00000"/>
                  </a:solidFill>
                  <a:sym typeface="Symbol" panose="05050102010706020507" pitchFamily="18" charset="2"/>
                </a:rPr>
                <a:t></a:t>
              </a:r>
              <a:endParaRPr lang="it-IT" sz="2800" dirty="0">
                <a:solidFill>
                  <a:srgbClr val="C00000"/>
                </a:solidFill>
              </a:endParaRPr>
            </a:p>
          </p:txBody>
        </p:sp>
        <p:sp>
          <p:nvSpPr>
            <p:cNvPr id="20" name="CasellaDiTesto 19">
              <a:extLst>
                <a:ext uri="{FF2B5EF4-FFF2-40B4-BE49-F238E27FC236}">
                  <a16:creationId xmlns:a16="http://schemas.microsoft.com/office/drawing/2014/main" id="{E18750DE-13BB-22D0-B6F8-D21F837F8535}"/>
                </a:ext>
              </a:extLst>
            </p:cNvPr>
            <p:cNvSpPr txBox="1"/>
            <p:nvPr/>
          </p:nvSpPr>
          <p:spPr>
            <a:xfrm>
              <a:off x="4205857" y="2285068"/>
              <a:ext cx="356682" cy="69243"/>
            </a:xfrm>
            <a:prstGeom prst="rect">
              <a:avLst/>
            </a:prstGeom>
            <a:grpFill/>
            <a:ln w="3175">
              <a:noFill/>
            </a:ln>
          </p:spPr>
          <p:txBody>
            <a:bodyPr wrap="square" rtlCol="0">
              <a:spAutoFit/>
            </a:bodyPr>
            <a:lstStyle/>
            <a:p>
              <a:pPr algn="ctr"/>
              <a:r>
                <a:rPr lang="it-IT" sz="2400" dirty="0">
                  <a:solidFill>
                    <a:srgbClr val="C00000"/>
                  </a:solidFill>
                  <a:sym typeface="Symbol" panose="05050102010706020507" pitchFamily="18" charset="2"/>
                </a:rPr>
                <a:t></a:t>
              </a:r>
              <a:endParaRPr lang="it-IT" sz="2400" dirty="0">
                <a:solidFill>
                  <a:srgbClr val="C00000"/>
                </a:solidFill>
              </a:endParaRPr>
            </a:p>
          </p:txBody>
        </p:sp>
        <p:sp>
          <p:nvSpPr>
            <p:cNvPr id="21" name="CasellaDiTesto 20">
              <a:extLst>
                <a:ext uri="{FF2B5EF4-FFF2-40B4-BE49-F238E27FC236}">
                  <a16:creationId xmlns:a16="http://schemas.microsoft.com/office/drawing/2014/main" id="{12BF1673-CAD1-6F1E-F83C-25753BC5A368}"/>
                </a:ext>
              </a:extLst>
            </p:cNvPr>
            <p:cNvSpPr txBox="1"/>
            <p:nvPr/>
          </p:nvSpPr>
          <p:spPr>
            <a:xfrm>
              <a:off x="4522707" y="2493815"/>
              <a:ext cx="1080000" cy="415459"/>
            </a:xfrm>
            <a:prstGeom prst="rect">
              <a:avLst/>
            </a:prstGeom>
            <a:grpFill/>
            <a:ln w="3175">
              <a:noFill/>
            </a:ln>
          </p:spPr>
          <p:txBody>
            <a:bodyPr wrap="square" rtlCol="0">
              <a:spAutoFit/>
            </a:bodyPr>
            <a:lstStyle/>
            <a:p>
              <a:pPr algn="l"/>
              <a:r>
                <a:rPr lang="it-IT" dirty="0">
                  <a:solidFill>
                    <a:srgbClr val="C00000"/>
                  </a:solidFill>
                  <a:sym typeface="Symbol" panose="05050102010706020507" pitchFamily="18" charset="2"/>
                </a:rPr>
                <a:t> </a:t>
              </a:r>
              <a:r>
                <a:rPr lang="it-IT" sz="2000" dirty="0">
                  <a:solidFill>
                    <a:srgbClr val="C00000"/>
                  </a:solidFill>
                  <a:latin typeface="Comic Sans MS" panose="030F0702030302020204" pitchFamily="66" charset="0"/>
                  <a:sym typeface="Symbol" panose="05050102010706020507" pitchFamily="18" charset="2"/>
                </a:rPr>
                <a:t>P </a:t>
              </a:r>
              <a:r>
                <a:rPr lang="it-IT" sz="2400" dirty="0">
                  <a:solidFill>
                    <a:srgbClr val="C00000"/>
                  </a:solidFill>
                  <a:latin typeface="Comic Sans MS" panose="030F0702030302020204" pitchFamily="66" charset="0"/>
                  <a:sym typeface="Symbol" panose="05050102010706020507" pitchFamily="18" charset="2"/>
                </a:rPr>
                <a:t></a:t>
              </a:r>
              <a:r>
                <a:rPr lang="it-IT" sz="2000" dirty="0">
                  <a:solidFill>
                    <a:srgbClr val="C00000"/>
                  </a:solidFill>
                  <a:latin typeface="Comic Sans MS" panose="030F0702030302020204" pitchFamily="66" charset="0"/>
                  <a:sym typeface="Symbol" panose="05050102010706020507" pitchFamily="18" charset="2"/>
                </a:rPr>
                <a:t> r</a:t>
              </a:r>
              <a:endParaRPr lang="it-IT" sz="2000" dirty="0">
                <a:solidFill>
                  <a:srgbClr val="C00000"/>
                </a:solidFill>
                <a:latin typeface="Comic Sans MS" panose="030F0702030302020204" pitchFamily="66" charset="0"/>
              </a:endParaRPr>
            </a:p>
          </p:txBody>
        </p:sp>
        <p:sp>
          <p:nvSpPr>
            <p:cNvPr id="22" name="CasellaDiTesto 21">
              <a:extLst>
                <a:ext uri="{FF2B5EF4-FFF2-40B4-BE49-F238E27FC236}">
                  <a16:creationId xmlns:a16="http://schemas.microsoft.com/office/drawing/2014/main" id="{CE865B05-4517-4D63-AE36-01DFC957ECBE}"/>
                </a:ext>
              </a:extLst>
            </p:cNvPr>
            <p:cNvSpPr txBox="1"/>
            <p:nvPr/>
          </p:nvSpPr>
          <p:spPr>
            <a:xfrm>
              <a:off x="4667417" y="2293255"/>
              <a:ext cx="356682" cy="138486"/>
            </a:xfrm>
            <a:prstGeom prst="rect">
              <a:avLst/>
            </a:prstGeom>
            <a:grpFill/>
            <a:ln w="3175">
              <a:noFill/>
            </a:ln>
          </p:spPr>
          <p:txBody>
            <a:bodyPr wrap="square" rtlCol="0">
              <a:spAutoFit/>
            </a:bodyPr>
            <a:lstStyle/>
            <a:p>
              <a:pPr algn="ctr"/>
              <a:r>
                <a:rPr lang="it-IT" sz="2400" dirty="0">
                  <a:solidFill>
                    <a:srgbClr val="C00000"/>
                  </a:solidFill>
                  <a:sym typeface="Symbol" panose="05050102010706020507" pitchFamily="18" charset="2"/>
                </a:rPr>
                <a:t></a:t>
              </a:r>
              <a:endParaRPr lang="it-IT" sz="2400" dirty="0">
                <a:solidFill>
                  <a:srgbClr val="C00000"/>
                </a:solidFill>
              </a:endParaRPr>
            </a:p>
          </p:txBody>
        </p:sp>
      </p:grpSp>
      <p:sp>
        <p:nvSpPr>
          <p:cNvPr id="24" name="CasellaDiTesto 23">
            <a:extLst>
              <a:ext uri="{FF2B5EF4-FFF2-40B4-BE49-F238E27FC236}">
                <a16:creationId xmlns:a16="http://schemas.microsoft.com/office/drawing/2014/main" id="{49304DC3-9CC7-C705-F8ED-BA32E9BAF0F4}"/>
              </a:ext>
            </a:extLst>
          </p:cNvPr>
          <p:cNvSpPr txBox="1"/>
          <p:nvPr/>
        </p:nvSpPr>
        <p:spPr>
          <a:xfrm>
            <a:off x="156000" y="2286000"/>
            <a:ext cx="11880000" cy="646331"/>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si rappresenta per mezzo dei sottoelencati elementi geometrico-descrittivi:</a:t>
            </a:r>
          </a:p>
          <a:p>
            <a:pPr algn="ctr"/>
            <a:endParaRPr lang="it-IT" dirty="0">
              <a:solidFill>
                <a:srgbClr val="C00000"/>
              </a:solidFill>
            </a:endParaRPr>
          </a:p>
        </p:txBody>
      </p:sp>
      <p:sp>
        <p:nvSpPr>
          <p:cNvPr id="25" name="Parentesi graffa aperta 24">
            <a:extLst>
              <a:ext uri="{FF2B5EF4-FFF2-40B4-BE49-F238E27FC236}">
                <a16:creationId xmlns:a16="http://schemas.microsoft.com/office/drawing/2014/main" id="{937BE43E-B19A-D61C-A5B4-A57E07D5AF77}"/>
              </a:ext>
            </a:extLst>
          </p:cNvPr>
          <p:cNvSpPr/>
          <p:nvPr/>
        </p:nvSpPr>
        <p:spPr>
          <a:xfrm>
            <a:off x="445060" y="3085305"/>
            <a:ext cx="335605" cy="2329991"/>
          </a:xfrm>
          <a:prstGeom prst="leftBrace">
            <a:avLst>
              <a:gd name="adj1" fmla="val 54710"/>
              <a:gd name="adj2" fmla="val 50000"/>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grpSp>
        <p:nvGrpSpPr>
          <p:cNvPr id="27" name="Gruppo 26">
            <a:extLst>
              <a:ext uri="{FF2B5EF4-FFF2-40B4-BE49-F238E27FC236}">
                <a16:creationId xmlns:a16="http://schemas.microsoft.com/office/drawing/2014/main" id="{5E73C7C8-14AA-7D2C-784D-73043B5C9F61}"/>
              </a:ext>
            </a:extLst>
          </p:cNvPr>
          <p:cNvGrpSpPr/>
          <p:nvPr/>
        </p:nvGrpSpPr>
        <p:grpSpPr>
          <a:xfrm>
            <a:off x="799628" y="3280982"/>
            <a:ext cx="3113610" cy="1080000"/>
            <a:chOff x="2994409" y="2472425"/>
            <a:chExt cx="2664000" cy="1038650"/>
          </a:xfrm>
          <a:solidFill>
            <a:schemeClr val="accent4">
              <a:lumMod val="20000"/>
              <a:lumOff val="80000"/>
            </a:schemeClr>
          </a:solidFill>
        </p:grpSpPr>
        <p:sp>
          <p:nvSpPr>
            <p:cNvPr id="29" name="CasellaDiTesto 28">
              <a:extLst>
                <a:ext uri="{FF2B5EF4-FFF2-40B4-BE49-F238E27FC236}">
                  <a16:creationId xmlns:a16="http://schemas.microsoft.com/office/drawing/2014/main" id="{28F7E262-7938-DB08-A11A-0E6263D080F5}"/>
                </a:ext>
              </a:extLst>
            </p:cNvPr>
            <p:cNvSpPr txBox="1"/>
            <p:nvPr/>
          </p:nvSpPr>
          <p:spPr>
            <a:xfrm>
              <a:off x="2994409" y="2472425"/>
              <a:ext cx="2664000" cy="1038650"/>
            </a:xfrm>
            <a:prstGeom prst="rect">
              <a:avLst/>
            </a:prstGeom>
            <a:grpFill/>
            <a:ln w="3175">
              <a:solidFill>
                <a:srgbClr val="C00000"/>
              </a:solidFill>
            </a:ln>
          </p:spPr>
          <p:txBody>
            <a:bodyPr wrap="square" rtlCol="0" anchor="ctr">
              <a:spAutoFit/>
            </a:bodyPr>
            <a:lstStyle/>
            <a:p>
              <a:pPr algn="l"/>
              <a:r>
                <a:rPr lang="it-IT" sz="2000" dirty="0">
                  <a:solidFill>
                    <a:srgbClr val="C00000"/>
                  </a:solidFill>
                  <a:latin typeface="Comic Sans MS" panose="030F0702030302020204" pitchFamily="66" charset="0"/>
                </a:rPr>
                <a:t>r ‘ =  </a:t>
              </a:r>
              <a:r>
                <a:rPr lang="it-IT" sz="2800" dirty="0">
                  <a:solidFill>
                    <a:srgbClr val="C00000"/>
                  </a:solidFill>
                  <a:sym typeface="Symbol" panose="05050102010706020507" pitchFamily="18" charset="2"/>
                </a:rPr>
                <a:t></a:t>
              </a:r>
              <a:endParaRPr lang="it-IT" sz="2800" dirty="0">
                <a:solidFill>
                  <a:srgbClr val="C00000"/>
                </a:solidFill>
              </a:endParaRPr>
            </a:p>
          </p:txBody>
        </p:sp>
        <p:sp>
          <p:nvSpPr>
            <p:cNvPr id="32" name="CasellaDiTesto 31">
              <a:extLst>
                <a:ext uri="{FF2B5EF4-FFF2-40B4-BE49-F238E27FC236}">
                  <a16:creationId xmlns:a16="http://schemas.microsoft.com/office/drawing/2014/main" id="{08655A6A-C9A8-A8A0-0043-E3E834EE9108}"/>
                </a:ext>
              </a:extLst>
            </p:cNvPr>
            <p:cNvSpPr txBox="1"/>
            <p:nvPr/>
          </p:nvSpPr>
          <p:spPr>
            <a:xfrm>
              <a:off x="3505524" y="3120094"/>
              <a:ext cx="468000" cy="0"/>
            </a:xfrm>
            <a:prstGeom prst="rect">
              <a:avLst/>
            </a:prstGeom>
            <a:grpFill/>
            <a:ln>
              <a:noFill/>
            </a:ln>
          </p:spPr>
          <p:txBody>
            <a:bodyPr wrap="square" rtlCol="0">
              <a:spAutoFit/>
            </a:bodyPr>
            <a:lstStyle/>
            <a:p>
              <a:pPr algn="l"/>
              <a:r>
                <a:rPr lang="it-IT" dirty="0">
                  <a:solidFill>
                    <a:srgbClr val="C00000"/>
                  </a:solidFill>
                </a:rPr>
                <a:t>-</a:t>
              </a:r>
              <a:r>
                <a:rPr lang="it-IT" dirty="0">
                  <a:solidFill>
                    <a:srgbClr val="C00000"/>
                  </a:solidFill>
                  <a:sym typeface="Symbol" panose="05050102010706020507" pitchFamily="18" charset="2"/>
                </a:rPr>
                <a:t></a:t>
              </a:r>
              <a:endParaRPr lang="it-IT" dirty="0">
                <a:solidFill>
                  <a:srgbClr val="C00000"/>
                </a:solidFill>
              </a:endParaRPr>
            </a:p>
          </p:txBody>
        </p:sp>
        <p:sp>
          <p:nvSpPr>
            <p:cNvPr id="33" name="CasellaDiTesto 32">
              <a:extLst>
                <a:ext uri="{FF2B5EF4-FFF2-40B4-BE49-F238E27FC236}">
                  <a16:creationId xmlns:a16="http://schemas.microsoft.com/office/drawing/2014/main" id="{8AA8A93D-E2F0-1134-C95D-396AC7702E78}"/>
                </a:ext>
              </a:extLst>
            </p:cNvPr>
            <p:cNvSpPr txBox="1"/>
            <p:nvPr/>
          </p:nvSpPr>
          <p:spPr>
            <a:xfrm>
              <a:off x="3377313" y="2598277"/>
              <a:ext cx="720000" cy="138487"/>
            </a:xfrm>
            <a:prstGeom prst="rect">
              <a:avLst/>
            </a:prstGeom>
            <a:grpFill/>
            <a:ln>
              <a:noFill/>
            </a:ln>
          </p:spPr>
          <p:txBody>
            <a:bodyPr wrap="square" rtlCol="0">
              <a:spAutoFit/>
            </a:bodyPr>
            <a:lstStyle/>
            <a:p>
              <a:pPr algn="l"/>
              <a:r>
                <a:rPr lang="it-IT" dirty="0">
                  <a:solidFill>
                    <a:srgbClr val="C00000"/>
                  </a:solidFill>
                  <a:sym typeface="Symbol" panose="05050102010706020507" pitchFamily="18" charset="2"/>
                </a:rPr>
                <a:t></a:t>
              </a:r>
              <a:r>
                <a:rPr lang="it-IT" dirty="0">
                  <a:solidFill>
                    <a:srgbClr val="C00000"/>
                  </a:solidFill>
                </a:rPr>
                <a:t>+</a:t>
              </a:r>
              <a:r>
                <a:rPr lang="it-IT" dirty="0">
                  <a:solidFill>
                    <a:srgbClr val="C00000"/>
                  </a:solidFill>
                  <a:sym typeface="Symbol" panose="05050102010706020507" pitchFamily="18" charset="2"/>
                </a:rPr>
                <a:t></a:t>
              </a:r>
              <a:endParaRPr lang="it-IT" dirty="0">
                <a:solidFill>
                  <a:srgbClr val="C00000"/>
                </a:solidFill>
              </a:endParaRPr>
            </a:p>
          </p:txBody>
        </p:sp>
        <p:sp>
          <p:nvSpPr>
            <p:cNvPr id="34" name="CasellaDiTesto 33">
              <a:extLst>
                <a:ext uri="{FF2B5EF4-FFF2-40B4-BE49-F238E27FC236}">
                  <a16:creationId xmlns:a16="http://schemas.microsoft.com/office/drawing/2014/main" id="{FC81845A-0999-C11A-029C-5718E416EC84}"/>
                </a:ext>
              </a:extLst>
            </p:cNvPr>
            <p:cNvSpPr txBox="1"/>
            <p:nvPr/>
          </p:nvSpPr>
          <p:spPr>
            <a:xfrm>
              <a:off x="3888319" y="2736280"/>
              <a:ext cx="792000" cy="503186"/>
            </a:xfrm>
            <a:prstGeom prst="rect">
              <a:avLst/>
            </a:prstGeom>
            <a:grpFill/>
            <a:ln>
              <a:noFill/>
            </a:ln>
          </p:spPr>
          <p:txBody>
            <a:bodyPr wrap="square" rtlCol="0">
              <a:spAutoFit/>
            </a:bodyPr>
            <a:lstStyle/>
            <a:p>
              <a:pPr algn="l"/>
              <a:r>
                <a:rPr lang="it-IT" sz="2800" dirty="0">
                  <a:solidFill>
                    <a:srgbClr val="C00000"/>
                  </a:solidFill>
                  <a:sym typeface="Symbol" panose="05050102010706020507" pitchFamily="18" charset="2"/>
                </a:rPr>
                <a:t> </a:t>
              </a:r>
              <a:r>
                <a:rPr lang="it-IT" sz="2000" dirty="0">
                  <a:solidFill>
                    <a:srgbClr val="C00000"/>
                  </a:solidFill>
                  <a:latin typeface="Comic Sans MS" panose="030F0702030302020204" pitchFamily="66" charset="0"/>
                  <a:sym typeface="Symbol" panose="05050102010706020507" pitchFamily="18" charset="2"/>
                </a:rPr>
                <a:t>P ’</a:t>
              </a:r>
              <a:r>
                <a:rPr lang="it-IT" sz="2800" dirty="0">
                  <a:solidFill>
                    <a:srgbClr val="C00000"/>
                  </a:solidFill>
                  <a:sym typeface="Symbol" panose="05050102010706020507" pitchFamily="18" charset="2"/>
                </a:rPr>
                <a:t></a:t>
              </a:r>
              <a:endParaRPr lang="it-IT" sz="2800" dirty="0">
                <a:solidFill>
                  <a:srgbClr val="C00000"/>
                </a:solidFill>
              </a:endParaRPr>
            </a:p>
          </p:txBody>
        </p:sp>
        <p:sp>
          <p:nvSpPr>
            <p:cNvPr id="35" name="CasellaDiTesto 34">
              <a:extLst>
                <a:ext uri="{FF2B5EF4-FFF2-40B4-BE49-F238E27FC236}">
                  <a16:creationId xmlns:a16="http://schemas.microsoft.com/office/drawing/2014/main" id="{8193B052-E00E-09F6-A3B6-52FB103DB5CD}"/>
                </a:ext>
              </a:extLst>
            </p:cNvPr>
            <p:cNvSpPr txBox="1"/>
            <p:nvPr/>
          </p:nvSpPr>
          <p:spPr>
            <a:xfrm>
              <a:off x="4082993" y="2575780"/>
              <a:ext cx="356682" cy="69243"/>
            </a:xfrm>
            <a:prstGeom prst="rect">
              <a:avLst/>
            </a:prstGeom>
            <a:grpFill/>
            <a:ln>
              <a:noFill/>
            </a:ln>
          </p:spPr>
          <p:txBody>
            <a:bodyPr wrap="square" rtlCol="0">
              <a:spAutoFit/>
            </a:bodyPr>
            <a:lstStyle/>
            <a:p>
              <a:pPr algn="ctr"/>
              <a:r>
                <a:rPr lang="it-IT" sz="2400" dirty="0">
                  <a:solidFill>
                    <a:srgbClr val="C00000"/>
                  </a:solidFill>
                  <a:sym typeface="Symbol" panose="05050102010706020507" pitchFamily="18" charset="2"/>
                </a:rPr>
                <a:t></a:t>
              </a:r>
              <a:endParaRPr lang="it-IT" sz="2400" dirty="0">
                <a:solidFill>
                  <a:srgbClr val="C00000"/>
                </a:solidFill>
              </a:endParaRPr>
            </a:p>
          </p:txBody>
        </p:sp>
        <p:sp>
          <p:nvSpPr>
            <p:cNvPr id="36" name="CasellaDiTesto 35">
              <a:extLst>
                <a:ext uri="{FF2B5EF4-FFF2-40B4-BE49-F238E27FC236}">
                  <a16:creationId xmlns:a16="http://schemas.microsoft.com/office/drawing/2014/main" id="{C5A8A248-B97B-5981-2DD8-AFED376C9D01}"/>
                </a:ext>
              </a:extLst>
            </p:cNvPr>
            <p:cNvSpPr txBox="1"/>
            <p:nvPr/>
          </p:nvSpPr>
          <p:spPr>
            <a:xfrm>
              <a:off x="4526209" y="2823650"/>
              <a:ext cx="1132200" cy="443989"/>
            </a:xfrm>
            <a:prstGeom prst="rect">
              <a:avLst/>
            </a:prstGeom>
            <a:grpFill/>
            <a:ln>
              <a:noFill/>
            </a:ln>
          </p:spPr>
          <p:txBody>
            <a:bodyPr wrap="square" rtlCol="0">
              <a:spAutoFit/>
            </a:bodyPr>
            <a:lstStyle/>
            <a:p>
              <a:pPr algn="l"/>
              <a:r>
                <a:rPr lang="it-IT" dirty="0">
                  <a:solidFill>
                    <a:srgbClr val="C00000"/>
                  </a:solidFill>
                  <a:sym typeface="Symbol" panose="05050102010706020507" pitchFamily="18" charset="2"/>
                </a:rPr>
                <a:t> </a:t>
              </a:r>
              <a:r>
                <a:rPr lang="it-IT" sz="2000" dirty="0">
                  <a:solidFill>
                    <a:srgbClr val="C00000"/>
                  </a:solidFill>
                  <a:latin typeface="Comic Sans MS" panose="030F0702030302020204" pitchFamily="66" charset="0"/>
                  <a:sym typeface="Symbol" panose="05050102010706020507" pitchFamily="18" charset="2"/>
                </a:rPr>
                <a:t>P ’ </a:t>
              </a:r>
              <a:r>
                <a:rPr lang="it-IT" sz="2400" dirty="0">
                  <a:solidFill>
                    <a:srgbClr val="C00000"/>
                  </a:solidFill>
                  <a:latin typeface="Comic Sans MS" panose="030F0702030302020204" pitchFamily="66" charset="0"/>
                  <a:sym typeface="Symbol" panose="05050102010706020507" pitchFamily="18" charset="2"/>
                </a:rPr>
                <a:t></a:t>
              </a:r>
              <a:r>
                <a:rPr lang="it-IT" sz="2000" dirty="0">
                  <a:solidFill>
                    <a:srgbClr val="C00000"/>
                  </a:solidFill>
                  <a:latin typeface="Comic Sans MS" panose="030F0702030302020204" pitchFamily="66" charset="0"/>
                  <a:sym typeface="Symbol" panose="05050102010706020507" pitchFamily="18" charset="2"/>
                </a:rPr>
                <a:t> r’</a:t>
              </a:r>
              <a:endParaRPr lang="it-IT" sz="2000" dirty="0">
                <a:solidFill>
                  <a:srgbClr val="C00000"/>
                </a:solidFill>
                <a:latin typeface="Comic Sans MS" panose="030F0702030302020204" pitchFamily="66" charset="0"/>
              </a:endParaRPr>
            </a:p>
          </p:txBody>
        </p:sp>
        <p:sp>
          <p:nvSpPr>
            <p:cNvPr id="38" name="CasellaDiTesto 37">
              <a:extLst>
                <a:ext uri="{FF2B5EF4-FFF2-40B4-BE49-F238E27FC236}">
                  <a16:creationId xmlns:a16="http://schemas.microsoft.com/office/drawing/2014/main" id="{5602EDB1-5F04-DA63-75A1-CAA0C5CA66A5}"/>
                </a:ext>
              </a:extLst>
            </p:cNvPr>
            <p:cNvSpPr txBox="1"/>
            <p:nvPr/>
          </p:nvSpPr>
          <p:spPr>
            <a:xfrm>
              <a:off x="4624652" y="2558326"/>
              <a:ext cx="356682" cy="138486"/>
            </a:xfrm>
            <a:prstGeom prst="rect">
              <a:avLst/>
            </a:prstGeom>
            <a:grpFill/>
            <a:ln>
              <a:noFill/>
            </a:ln>
          </p:spPr>
          <p:txBody>
            <a:bodyPr wrap="square" rtlCol="0">
              <a:spAutoFit/>
            </a:bodyPr>
            <a:lstStyle/>
            <a:p>
              <a:pPr algn="ctr"/>
              <a:r>
                <a:rPr lang="it-IT" sz="2400" dirty="0">
                  <a:solidFill>
                    <a:srgbClr val="C00000"/>
                  </a:solidFill>
                  <a:sym typeface="Symbol" panose="05050102010706020507" pitchFamily="18" charset="2"/>
                </a:rPr>
                <a:t></a:t>
              </a:r>
              <a:endParaRPr lang="it-IT" sz="2400" dirty="0">
                <a:solidFill>
                  <a:srgbClr val="C00000"/>
                </a:solidFill>
              </a:endParaRPr>
            </a:p>
          </p:txBody>
        </p:sp>
      </p:grpSp>
      <p:grpSp>
        <p:nvGrpSpPr>
          <p:cNvPr id="2" name="Gruppo 1">
            <a:extLst>
              <a:ext uri="{FF2B5EF4-FFF2-40B4-BE49-F238E27FC236}">
                <a16:creationId xmlns:a16="http://schemas.microsoft.com/office/drawing/2014/main" id="{529F62D2-0D87-70DD-D1A6-5891B1C73BA1}"/>
              </a:ext>
            </a:extLst>
          </p:cNvPr>
          <p:cNvGrpSpPr/>
          <p:nvPr/>
        </p:nvGrpSpPr>
        <p:grpSpPr>
          <a:xfrm>
            <a:off x="4263564" y="3288541"/>
            <a:ext cx="3204000" cy="1079998"/>
            <a:chOff x="2994408" y="2495022"/>
            <a:chExt cx="2741338" cy="709314"/>
          </a:xfrm>
          <a:solidFill>
            <a:schemeClr val="accent4">
              <a:lumMod val="20000"/>
              <a:lumOff val="80000"/>
            </a:schemeClr>
          </a:solidFill>
        </p:grpSpPr>
        <p:sp>
          <p:nvSpPr>
            <p:cNvPr id="3" name="CasellaDiTesto 2">
              <a:extLst>
                <a:ext uri="{FF2B5EF4-FFF2-40B4-BE49-F238E27FC236}">
                  <a16:creationId xmlns:a16="http://schemas.microsoft.com/office/drawing/2014/main" id="{68F943E1-A873-85AE-31F2-CD5B9128B542}"/>
                </a:ext>
              </a:extLst>
            </p:cNvPr>
            <p:cNvSpPr txBox="1"/>
            <p:nvPr/>
          </p:nvSpPr>
          <p:spPr>
            <a:xfrm>
              <a:off x="2994408" y="2495022"/>
              <a:ext cx="2741338" cy="709314"/>
            </a:xfrm>
            <a:prstGeom prst="rect">
              <a:avLst/>
            </a:prstGeom>
            <a:grpFill/>
            <a:ln w="3175">
              <a:solidFill>
                <a:srgbClr val="C00000"/>
              </a:solidFill>
            </a:ln>
          </p:spPr>
          <p:txBody>
            <a:bodyPr wrap="square" rtlCol="0" anchor="ctr">
              <a:spAutoFit/>
            </a:bodyPr>
            <a:lstStyle/>
            <a:p>
              <a:pPr algn="l"/>
              <a:r>
                <a:rPr lang="it-IT" sz="2000" dirty="0">
                  <a:solidFill>
                    <a:srgbClr val="C00000"/>
                  </a:solidFill>
                  <a:latin typeface="Comic Sans MS" panose="030F0702030302020204" pitchFamily="66" charset="0"/>
                </a:rPr>
                <a:t>r ‘‘ =  </a:t>
              </a:r>
              <a:r>
                <a:rPr lang="it-IT" sz="2800" dirty="0">
                  <a:solidFill>
                    <a:srgbClr val="C00000"/>
                  </a:solidFill>
                  <a:sym typeface="Symbol" panose="05050102010706020507" pitchFamily="18" charset="2"/>
                </a:rPr>
                <a:t></a:t>
              </a:r>
              <a:endParaRPr lang="it-IT" sz="2800" dirty="0">
                <a:solidFill>
                  <a:srgbClr val="C00000"/>
                </a:solidFill>
              </a:endParaRPr>
            </a:p>
          </p:txBody>
        </p:sp>
        <p:sp>
          <p:nvSpPr>
            <p:cNvPr id="6" name="CasellaDiTesto 5">
              <a:extLst>
                <a:ext uri="{FF2B5EF4-FFF2-40B4-BE49-F238E27FC236}">
                  <a16:creationId xmlns:a16="http://schemas.microsoft.com/office/drawing/2014/main" id="{A4BDB574-F3B3-2B50-AA30-40E29939B0E5}"/>
                </a:ext>
              </a:extLst>
            </p:cNvPr>
            <p:cNvSpPr txBox="1"/>
            <p:nvPr/>
          </p:nvSpPr>
          <p:spPr>
            <a:xfrm>
              <a:off x="3505524" y="2936251"/>
              <a:ext cx="468000" cy="0"/>
            </a:xfrm>
            <a:prstGeom prst="rect">
              <a:avLst/>
            </a:prstGeom>
            <a:grpFill/>
            <a:ln w="3175">
              <a:noFill/>
            </a:ln>
          </p:spPr>
          <p:txBody>
            <a:bodyPr wrap="square" rtlCol="0">
              <a:spAutoFit/>
            </a:bodyPr>
            <a:lstStyle/>
            <a:p>
              <a:pPr algn="l"/>
              <a:r>
                <a:rPr lang="it-IT" dirty="0">
                  <a:solidFill>
                    <a:srgbClr val="C00000"/>
                  </a:solidFill>
                </a:rPr>
                <a:t>-</a:t>
              </a:r>
              <a:r>
                <a:rPr lang="it-IT" dirty="0">
                  <a:solidFill>
                    <a:srgbClr val="C00000"/>
                  </a:solidFill>
                  <a:sym typeface="Symbol" panose="05050102010706020507" pitchFamily="18" charset="2"/>
                </a:rPr>
                <a:t></a:t>
              </a:r>
              <a:endParaRPr lang="it-IT" dirty="0">
                <a:solidFill>
                  <a:srgbClr val="C00000"/>
                </a:solidFill>
              </a:endParaRPr>
            </a:p>
          </p:txBody>
        </p:sp>
        <p:sp>
          <p:nvSpPr>
            <p:cNvPr id="7" name="CasellaDiTesto 6">
              <a:extLst>
                <a:ext uri="{FF2B5EF4-FFF2-40B4-BE49-F238E27FC236}">
                  <a16:creationId xmlns:a16="http://schemas.microsoft.com/office/drawing/2014/main" id="{A2CD4FD6-786B-B337-6F3A-C97E41BB6939}"/>
                </a:ext>
              </a:extLst>
            </p:cNvPr>
            <p:cNvSpPr txBox="1"/>
            <p:nvPr/>
          </p:nvSpPr>
          <p:spPr>
            <a:xfrm>
              <a:off x="3377313" y="2598277"/>
              <a:ext cx="720000" cy="138487"/>
            </a:xfrm>
            <a:prstGeom prst="rect">
              <a:avLst/>
            </a:prstGeom>
            <a:grpFill/>
            <a:ln w="3175">
              <a:noFill/>
            </a:ln>
          </p:spPr>
          <p:txBody>
            <a:bodyPr wrap="square" rtlCol="0">
              <a:spAutoFit/>
            </a:bodyPr>
            <a:lstStyle/>
            <a:p>
              <a:pPr algn="l"/>
              <a:r>
                <a:rPr lang="it-IT" dirty="0">
                  <a:solidFill>
                    <a:srgbClr val="C00000"/>
                  </a:solidFill>
                  <a:sym typeface="Symbol" panose="05050102010706020507" pitchFamily="18" charset="2"/>
                </a:rPr>
                <a:t></a:t>
              </a:r>
              <a:r>
                <a:rPr lang="it-IT" dirty="0">
                  <a:solidFill>
                    <a:srgbClr val="C00000"/>
                  </a:solidFill>
                </a:rPr>
                <a:t>+</a:t>
              </a:r>
              <a:r>
                <a:rPr lang="it-IT" dirty="0">
                  <a:solidFill>
                    <a:srgbClr val="C00000"/>
                  </a:solidFill>
                  <a:sym typeface="Symbol" panose="05050102010706020507" pitchFamily="18" charset="2"/>
                </a:rPr>
                <a:t></a:t>
              </a:r>
              <a:endParaRPr lang="it-IT" dirty="0">
                <a:solidFill>
                  <a:srgbClr val="C00000"/>
                </a:solidFill>
              </a:endParaRPr>
            </a:p>
          </p:txBody>
        </p:sp>
        <p:sp>
          <p:nvSpPr>
            <p:cNvPr id="8" name="CasellaDiTesto 7">
              <a:extLst>
                <a:ext uri="{FF2B5EF4-FFF2-40B4-BE49-F238E27FC236}">
                  <a16:creationId xmlns:a16="http://schemas.microsoft.com/office/drawing/2014/main" id="{7126A616-AC4B-E6A7-FA7B-5FCEE1646B18}"/>
                </a:ext>
              </a:extLst>
            </p:cNvPr>
            <p:cNvSpPr txBox="1"/>
            <p:nvPr/>
          </p:nvSpPr>
          <p:spPr>
            <a:xfrm>
              <a:off x="3888317" y="2650480"/>
              <a:ext cx="792000" cy="331014"/>
            </a:xfrm>
            <a:prstGeom prst="rect">
              <a:avLst/>
            </a:prstGeom>
            <a:grpFill/>
            <a:ln w="3175">
              <a:noFill/>
            </a:ln>
          </p:spPr>
          <p:txBody>
            <a:bodyPr wrap="square" rtlCol="0">
              <a:spAutoFit/>
            </a:bodyPr>
            <a:lstStyle/>
            <a:p>
              <a:pPr algn="l"/>
              <a:r>
                <a:rPr lang="it-IT" sz="2800" dirty="0">
                  <a:solidFill>
                    <a:srgbClr val="C00000"/>
                  </a:solidFill>
                  <a:sym typeface="Symbol" panose="05050102010706020507" pitchFamily="18" charset="2"/>
                </a:rPr>
                <a:t> </a:t>
              </a:r>
              <a:r>
                <a:rPr lang="it-IT" sz="2000" dirty="0">
                  <a:solidFill>
                    <a:srgbClr val="C00000"/>
                  </a:solidFill>
                  <a:latin typeface="Comic Sans MS" panose="030F0702030302020204" pitchFamily="66" charset="0"/>
                  <a:sym typeface="Symbol" panose="05050102010706020507" pitchFamily="18" charset="2"/>
                </a:rPr>
                <a:t>P ‘’</a:t>
              </a:r>
              <a:r>
                <a:rPr lang="it-IT" sz="2800" dirty="0">
                  <a:solidFill>
                    <a:srgbClr val="C00000"/>
                  </a:solidFill>
                  <a:sym typeface="Symbol" panose="05050102010706020507" pitchFamily="18" charset="2"/>
                </a:rPr>
                <a:t></a:t>
              </a:r>
              <a:endParaRPr lang="it-IT" sz="2800" dirty="0">
                <a:solidFill>
                  <a:srgbClr val="C00000"/>
                </a:solidFill>
              </a:endParaRPr>
            </a:p>
          </p:txBody>
        </p:sp>
        <p:sp>
          <p:nvSpPr>
            <p:cNvPr id="9" name="CasellaDiTesto 8">
              <a:extLst>
                <a:ext uri="{FF2B5EF4-FFF2-40B4-BE49-F238E27FC236}">
                  <a16:creationId xmlns:a16="http://schemas.microsoft.com/office/drawing/2014/main" id="{1546BC34-5389-78D9-FA85-4964607BB324}"/>
                </a:ext>
              </a:extLst>
            </p:cNvPr>
            <p:cNvSpPr txBox="1"/>
            <p:nvPr/>
          </p:nvSpPr>
          <p:spPr>
            <a:xfrm>
              <a:off x="4082993" y="2575780"/>
              <a:ext cx="356682" cy="69243"/>
            </a:xfrm>
            <a:prstGeom prst="rect">
              <a:avLst/>
            </a:prstGeom>
            <a:grpFill/>
            <a:ln w="3175">
              <a:noFill/>
            </a:ln>
          </p:spPr>
          <p:txBody>
            <a:bodyPr wrap="square" rtlCol="0">
              <a:spAutoFit/>
            </a:bodyPr>
            <a:lstStyle/>
            <a:p>
              <a:pPr algn="ctr"/>
              <a:r>
                <a:rPr lang="it-IT" sz="2400" dirty="0">
                  <a:solidFill>
                    <a:srgbClr val="C00000"/>
                  </a:solidFill>
                  <a:sym typeface="Symbol" panose="05050102010706020507" pitchFamily="18" charset="2"/>
                </a:rPr>
                <a:t></a:t>
              </a:r>
              <a:endParaRPr lang="it-IT" sz="2400" dirty="0">
                <a:solidFill>
                  <a:srgbClr val="C00000"/>
                </a:solidFill>
              </a:endParaRPr>
            </a:p>
          </p:txBody>
        </p:sp>
        <p:sp>
          <p:nvSpPr>
            <p:cNvPr id="10" name="CasellaDiTesto 9">
              <a:extLst>
                <a:ext uri="{FF2B5EF4-FFF2-40B4-BE49-F238E27FC236}">
                  <a16:creationId xmlns:a16="http://schemas.microsoft.com/office/drawing/2014/main" id="{6C157EF4-C4FA-B603-46C6-5428A2AB4821}"/>
                </a:ext>
              </a:extLst>
            </p:cNvPr>
            <p:cNvSpPr txBox="1"/>
            <p:nvPr/>
          </p:nvSpPr>
          <p:spPr>
            <a:xfrm>
              <a:off x="4534192" y="2682692"/>
              <a:ext cx="1132200" cy="443989"/>
            </a:xfrm>
            <a:prstGeom prst="rect">
              <a:avLst/>
            </a:prstGeom>
            <a:grpFill/>
            <a:ln w="3175">
              <a:noFill/>
            </a:ln>
          </p:spPr>
          <p:txBody>
            <a:bodyPr wrap="square" rtlCol="0">
              <a:spAutoFit/>
            </a:bodyPr>
            <a:lstStyle/>
            <a:p>
              <a:pPr algn="l"/>
              <a:r>
                <a:rPr lang="it-IT" dirty="0">
                  <a:solidFill>
                    <a:srgbClr val="C00000"/>
                  </a:solidFill>
                  <a:sym typeface="Symbol" panose="05050102010706020507" pitchFamily="18" charset="2"/>
                </a:rPr>
                <a:t> </a:t>
              </a:r>
              <a:r>
                <a:rPr lang="it-IT" sz="2000" dirty="0">
                  <a:solidFill>
                    <a:srgbClr val="C00000"/>
                  </a:solidFill>
                  <a:latin typeface="Comic Sans MS" panose="030F0702030302020204" pitchFamily="66" charset="0"/>
                  <a:sym typeface="Symbol" panose="05050102010706020507" pitchFamily="18" charset="2"/>
                </a:rPr>
                <a:t>P ‘’ </a:t>
              </a:r>
              <a:r>
                <a:rPr lang="it-IT" sz="2400" dirty="0">
                  <a:solidFill>
                    <a:srgbClr val="C00000"/>
                  </a:solidFill>
                  <a:latin typeface="Comic Sans MS" panose="030F0702030302020204" pitchFamily="66" charset="0"/>
                  <a:sym typeface="Symbol" panose="05050102010706020507" pitchFamily="18" charset="2"/>
                </a:rPr>
                <a:t></a:t>
              </a:r>
              <a:r>
                <a:rPr lang="it-IT" sz="2000" dirty="0">
                  <a:solidFill>
                    <a:srgbClr val="C00000"/>
                  </a:solidFill>
                  <a:latin typeface="Comic Sans MS" panose="030F0702030302020204" pitchFamily="66" charset="0"/>
                  <a:sym typeface="Symbol" panose="05050102010706020507" pitchFamily="18" charset="2"/>
                </a:rPr>
                <a:t> r’’</a:t>
              </a:r>
              <a:endParaRPr lang="it-IT" sz="2000" dirty="0">
                <a:solidFill>
                  <a:srgbClr val="C00000"/>
                </a:solidFill>
                <a:latin typeface="Comic Sans MS" panose="030F0702030302020204" pitchFamily="66" charset="0"/>
              </a:endParaRPr>
            </a:p>
          </p:txBody>
        </p:sp>
        <p:sp>
          <p:nvSpPr>
            <p:cNvPr id="11" name="CasellaDiTesto 10">
              <a:extLst>
                <a:ext uri="{FF2B5EF4-FFF2-40B4-BE49-F238E27FC236}">
                  <a16:creationId xmlns:a16="http://schemas.microsoft.com/office/drawing/2014/main" id="{5F8F6F02-B799-3620-4900-12362AD54637}"/>
                </a:ext>
              </a:extLst>
            </p:cNvPr>
            <p:cNvSpPr txBox="1"/>
            <p:nvPr/>
          </p:nvSpPr>
          <p:spPr>
            <a:xfrm>
              <a:off x="4624652" y="2558326"/>
              <a:ext cx="356682" cy="138486"/>
            </a:xfrm>
            <a:prstGeom prst="rect">
              <a:avLst/>
            </a:prstGeom>
            <a:grpFill/>
            <a:ln w="3175">
              <a:noFill/>
            </a:ln>
          </p:spPr>
          <p:txBody>
            <a:bodyPr wrap="square" rtlCol="0">
              <a:spAutoFit/>
            </a:bodyPr>
            <a:lstStyle/>
            <a:p>
              <a:pPr algn="ctr"/>
              <a:r>
                <a:rPr lang="it-IT" sz="2400" dirty="0">
                  <a:solidFill>
                    <a:srgbClr val="C00000"/>
                  </a:solidFill>
                  <a:sym typeface="Symbol" panose="05050102010706020507" pitchFamily="18" charset="2"/>
                </a:rPr>
                <a:t></a:t>
              </a:r>
              <a:endParaRPr lang="it-IT" sz="2400" dirty="0">
                <a:solidFill>
                  <a:srgbClr val="C00000"/>
                </a:solidFill>
              </a:endParaRPr>
            </a:p>
          </p:txBody>
        </p:sp>
      </p:grpSp>
      <p:sp>
        <p:nvSpPr>
          <p:cNvPr id="12" name="CasellaDiTesto 11">
            <a:extLst>
              <a:ext uri="{FF2B5EF4-FFF2-40B4-BE49-F238E27FC236}">
                <a16:creationId xmlns:a16="http://schemas.microsoft.com/office/drawing/2014/main" id="{7784FA42-B7EA-DD3C-8FFA-6B321C80F29B}"/>
              </a:ext>
            </a:extLst>
          </p:cNvPr>
          <p:cNvSpPr txBox="1"/>
          <p:nvPr/>
        </p:nvSpPr>
        <p:spPr>
          <a:xfrm>
            <a:off x="8305753" y="3288173"/>
            <a:ext cx="2664000" cy="1080000"/>
          </a:xfrm>
          <a:prstGeom prst="rect">
            <a:avLst/>
          </a:prstGeom>
          <a:solidFill>
            <a:schemeClr val="accent4">
              <a:lumMod val="20000"/>
              <a:lumOff val="80000"/>
            </a:schemeClr>
          </a:solidFill>
          <a:ln w="3175">
            <a:solidFill>
              <a:srgbClr val="C00000"/>
            </a:solidFill>
          </a:ln>
        </p:spPr>
        <p:txBody>
          <a:bodyPr wrap="square" rtlCol="0" anchor="ctr">
            <a:spAutoFit/>
          </a:bodyPr>
          <a:lstStyle/>
          <a:p>
            <a:pPr algn="ctr"/>
            <a:r>
              <a:rPr lang="it-IT" sz="2000" dirty="0">
                <a:solidFill>
                  <a:srgbClr val="C00000"/>
                </a:solidFill>
                <a:latin typeface="Comic Sans MS" panose="030F0702030302020204" pitchFamily="66" charset="0"/>
              </a:rPr>
              <a:t>Proiezioni della retta r</a:t>
            </a:r>
          </a:p>
        </p:txBody>
      </p:sp>
      <p:cxnSp>
        <p:nvCxnSpPr>
          <p:cNvPr id="16" name="Connettore 2 15">
            <a:extLst>
              <a:ext uri="{FF2B5EF4-FFF2-40B4-BE49-F238E27FC236}">
                <a16:creationId xmlns:a16="http://schemas.microsoft.com/office/drawing/2014/main" id="{B337408A-1844-EE4F-DBCE-6014716572DB}"/>
              </a:ext>
            </a:extLst>
          </p:cNvPr>
          <p:cNvCxnSpPr>
            <a:cxnSpLocks/>
            <a:stCxn id="3" idx="3"/>
            <a:endCxn id="12" idx="1"/>
          </p:cNvCxnSpPr>
          <p:nvPr/>
        </p:nvCxnSpPr>
        <p:spPr>
          <a:xfrm flipV="1">
            <a:off x="7467564" y="3828173"/>
            <a:ext cx="838189" cy="367"/>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sp>
        <p:nvSpPr>
          <p:cNvPr id="30" name="CasellaDiTesto 29">
            <a:extLst>
              <a:ext uri="{FF2B5EF4-FFF2-40B4-BE49-F238E27FC236}">
                <a16:creationId xmlns:a16="http://schemas.microsoft.com/office/drawing/2014/main" id="{19114195-9F3B-64EF-B364-E257012CCD82}"/>
              </a:ext>
            </a:extLst>
          </p:cNvPr>
          <p:cNvSpPr txBox="1"/>
          <p:nvPr/>
        </p:nvSpPr>
        <p:spPr>
          <a:xfrm>
            <a:off x="802434" y="4721290"/>
            <a:ext cx="3110804" cy="461665"/>
          </a:xfrm>
          <a:prstGeom prst="rect">
            <a:avLst/>
          </a:prstGeom>
          <a:solidFill>
            <a:schemeClr val="accent4">
              <a:lumMod val="20000"/>
              <a:lumOff val="80000"/>
            </a:schemeClr>
          </a:solidFill>
          <a:ln w="3175">
            <a:solidFill>
              <a:srgbClr val="C00000"/>
            </a:solidFill>
          </a:ln>
        </p:spPr>
        <p:txBody>
          <a:bodyPr wrap="square" rtlCol="0" anchor="ctr">
            <a:spAutoFit/>
          </a:bodyPr>
          <a:lstStyle/>
          <a:p>
            <a:pPr algn="ctr"/>
            <a:r>
              <a:rPr lang="it-IT" sz="2400" dirty="0">
                <a:solidFill>
                  <a:srgbClr val="C00000"/>
                </a:solidFill>
                <a:latin typeface="Comic Sans MS" panose="030F0702030302020204" pitchFamily="66" charset="0"/>
              </a:rPr>
              <a:t>T</a:t>
            </a:r>
            <a:r>
              <a:rPr lang="it-IT" sz="2400" baseline="-25000" dirty="0">
                <a:solidFill>
                  <a:srgbClr val="C00000"/>
                </a:solidFill>
                <a:latin typeface="Comic Sans MS" panose="030F0702030302020204" pitchFamily="66" charset="0"/>
              </a:rPr>
              <a:t>1</a:t>
            </a:r>
            <a:r>
              <a:rPr lang="it-IT" sz="2400" dirty="0">
                <a:solidFill>
                  <a:srgbClr val="C00000"/>
                </a:solidFill>
                <a:latin typeface="Comic Sans MS" panose="030F0702030302020204" pitchFamily="66" charset="0"/>
              </a:rPr>
              <a:t>r = r </a:t>
            </a:r>
            <a:r>
              <a:rPr lang="it-IT" sz="2400" dirty="0">
                <a:solidFill>
                  <a:srgbClr val="C00000"/>
                </a:solidFill>
                <a:latin typeface="Comic Sans MS" panose="030F0702030302020204" pitchFamily="66" charset="0"/>
                <a:sym typeface="Symbol" panose="05050102010706020507" pitchFamily="18" charset="2"/>
              </a:rPr>
              <a:t> </a:t>
            </a:r>
            <a:r>
              <a:rPr lang="it-IT" sz="2400" baseline="-25000" dirty="0">
                <a:solidFill>
                  <a:srgbClr val="C00000"/>
                </a:solidFill>
                <a:latin typeface="Comic Sans MS" panose="030F0702030302020204" pitchFamily="66" charset="0"/>
                <a:sym typeface="Symbol" panose="05050102010706020507" pitchFamily="18" charset="2"/>
              </a:rPr>
              <a:t>1</a:t>
            </a:r>
            <a:endParaRPr lang="it-IT" sz="2400" baseline="-25000" dirty="0">
              <a:solidFill>
                <a:srgbClr val="C00000"/>
              </a:solidFill>
              <a:latin typeface="Comic Sans MS" panose="030F0702030302020204" pitchFamily="66" charset="0"/>
            </a:endParaRPr>
          </a:p>
        </p:txBody>
      </p:sp>
      <p:sp>
        <p:nvSpPr>
          <p:cNvPr id="39" name="CasellaDiTesto 38">
            <a:extLst>
              <a:ext uri="{FF2B5EF4-FFF2-40B4-BE49-F238E27FC236}">
                <a16:creationId xmlns:a16="http://schemas.microsoft.com/office/drawing/2014/main" id="{4EDFA56F-8F85-4193-33A1-C2EBC212600E}"/>
              </a:ext>
            </a:extLst>
          </p:cNvPr>
          <p:cNvSpPr txBox="1"/>
          <p:nvPr/>
        </p:nvSpPr>
        <p:spPr>
          <a:xfrm>
            <a:off x="4263564" y="4737890"/>
            <a:ext cx="3204000" cy="461665"/>
          </a:xfrm>
          <a:prstGeom prst="rect">
            <a:avLst/>
          </a:prstGeom>
          <a:solidFill>
            <a:schemeClr val="accent4">
              <a:lumMod val="20000"/>
              <a:lumOff val="80000"/>
            </a:schemeClr>
          </a:solidFill>
          <a:ln w="3175">
            <a:solidFill>
              <a:srgbClr val="C00000"/>
            </a:solidFill>
          </a:ln>
        </p:spPr>
        <p:txBody>
          <a:bodyPr wrap="square" rtlCol="0" anchor="ctr">
            <a:spAutoFit/>
          </a:bodyPr>
          <a:lstStyle/>
          <a:p>
            <a:pPr algn="ctr"/>
            <a:r>
              <a:rPr lang="it-IT" sz="2400" dirty="0">
                <a:solidFill>
                  <a:srgbClr val="C00000"/>
                </a:solidFill>
                <a:latin typeface="Comic Sans MS" panose="030F0702030302020204" pitchFamily="66" charset="0"/>
              </a:rPr>
              <a:t>T</a:t>
            </a:r>
            <a:r>
              <a:rPr lang="it-IT" sz="2400" baseline="-25000" dirty="0">
                <a:solidFill>
                  <a:srgbClr val="C00000"/>
                </a:solidFill>
                <a:latin typeface="Comic Sans MS" panose="030F0702030302020204" pitchFamily="66" charset="0"/>
              </a:rPr>
              <a:t>2</a:t>
            </a:r>
            <a:r>
              <a:rPr lang="it-IT" sz="2400" dirty="0">
                <a:solidFill>
                  <a:srgbClr val="C00000"/>
                </a:solidFill>
                <a:latin typeface="Comic Sans MS" panose="030F0702030302020204" pitchFamily="66" charset="0"/>
              </a:rPr>
              <a:t>r = r </a:t>
            </a:r>
            <a:r>
              <a:rPr lang="it-IT" sz="2400" dirty="0">
                <a:solidFill>
                  <a:srgbClr val="C00000"/>
                </a:solidFill>
                <a:latin typeface="Comic Sans MS" panose="030F0702030302020204" pitchFamily="66" charset="0"/>
                <a:sym typeface="Symbol" panose="05050102010706020507" pitchFamily="18" charset="2"/>
              </a:rPr>
              <a:t> </a:t>
            </a:r>
            <a:r>
              <a:rPr lang="it-IT" sz="2400" baseline="-25000" dirty="0">
                <a:solidFill>
                  <a:srgbClr val="C00000"/>
                </a:solidFill>
                <a:latin typeface="Comic Sans MS" panose="030F0702030302020204" pitchFamily="66" charset="0"/>
                <a:sym typeface="Symbol" panose="05050102010706020507" pitchFamily="18" charset="2"/>
              </a:rPr>
              <a:t>2</a:t>
            </a:r>
            <a:endParaRPr lang="it-IT" sz="2400" baseline="-25000" dirty="0">
              <a:solidFill>
                <a:srgbClr val="C00000"/>
              </a:solidFill>
              <a:latin typeface="Comic Sans MS" panose="030F0702030302020204" pitchFamily="66" charset="0"/>
            </a:endParaRPr>
          </a:p>
        </p:txBody>
      </p:sp>
      <p:sp>
        <p:nvSpPr>
          <p:cNvPr id="42" name="CasellaDiTesto 41">
            <a:extLst>
              <a:ext uri="{FF2B5EF4-FFF2-40B4-BE49-F238E27FC236}">
                <a16:creationId xmlns:a16="http://schemas.microsoft.com/office/drawing/2014/main" id="{61EB1AAA-9244-3697-D598-43F9C124C5FE}"/>
              </a:ext>
            </a:extLst>
          </p:cNvPr>
          <p:cNvSpPr txBox="1"/>
          <p:nvPr/>
        </p:nvSpPr>
        <p:spPr>
          <a:xfrm>
            <a:off x="8322770" y="4769159"/>
            <a:ext cx="2664000" cy="400110"/>
          </a:xfrm>
          <a:prstGeom prst="rect">
            <a:avLst/>
          </a:prstGeom>
          <a:solidFill>
            <a:schemeClr val="accent4">
              <a:lumMod val="20000"/>
              <a:lumOff val="80000"/>
            </a:schemeClr>
          </a:solidFill>
          <a:ln w="3175">
            <a:solidFill>
              <a:srgbClr val="C00000"/>
            </a:solidFill>
          </a:ln>
        </p:spPr>
        <p:txBody>
          <a:bodyPr wrap="square" rtlCol="0" anchor="ctr">
            <a:spAutoFit/>
          </a:bodyPr>
          <a:lstStyle/>
          <a:p>
            <a:pPr algn="ctr"/>
            <a:r>
              <a:rPr lang="it-IT" sz="2000" dirty="0">
                <a:solidFill>
                  <a:srgbClr val="C00000"/>
                </a:solidFill>
                <a:latin typeface="Comic Sans MS" panose="030F0702030302020204" pitchFamily="66" charset="0"/>
              </a:rPr>
              <a:t>Tracce della retta r</a:t>
            </a:r>
          </a:p>
        </p:txBody>
      </p:sp>
      <p:cxnSp>
        <p:nvCxnSpPr>
          <p:cNvPr id="43" name="Connettore 2 42">
            <a:extLst>
              <a:ext uri="{FF2B5EF4-FFF2-40B4-BE49-F238E27FC236}">
                <a16:creationId xmlns:a16="http://schemas.microsoft.com/office/drawing/2014/main" id="{0B71596D-06DC-EDAF-9439-DABB55CA1E47}"/>
              </a:ext>
            </a:extLst>
          </p:cNvPr>
          <p:cNvCxnSpPr>
            <a:cxnSpLocks/>
          </p:cNvCxnSpPr>
          <p:nvPr/>
        </p:nvCxnSpPr>
        <p:spPr>
          <a:xfrm flipV="1">
            <a:off x="7467564" y="4972115"/>
            <a:ext cx="838189" cy="367"/>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sp>
        <p:nvSpPr>
          <p:cNvPr id="44" name="CasellaDiTesto 43">
            <a:extLst>
              <a:ext uri="{FF2B5EF4-FFF2-40B4-BE49-F238E27FC236}">
                <a16:creationId xmlns:a16="http://schemas.microsoft.com/office/drawing/2014/main" id="{97551CDC-06B6-18C4-D4B4-98B38F6BA09B}"/>
              </a:ext>
            </a:extLst>
          </p:cNvPr>
          <p:cNvSpPr txBox="1"/>
          <p:nvPr/>
        </p:nvSpPr>
        <p:spPr>
          <a:xfrm>
            <a:off x="66000" y="5728999"/>
            <a:ext cx="11969999" cy="646331"/>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con le caratteristiche sintetizzate nella successiva tabella.</a:t>
            </a:r>
          </a:p>
          <a:p>
            <a:pPr algn="ctr"/>
            <a:endParaRPr lang="it-IT" dirty="0">
              <a:solidFill>
                <a:srgbClr val="C00000"/>
              </a:solidFill>
            </a:endParaRPr>
          </a:p>
        </p:txBody>
      </p:sp>
      <p:cxnSp>
        <p:nvCxnSpPr>
          <p:cNvPr id="13" name="Connettore diritto 12">
            <a:extLst>
              <a:ext uri="{FF2B5EF4-FFF2-40B4-BE49-F238E27FC236}">
                <a16:creationId xmlns:a16="http://schemas.microsoft.com/office/drawing/2014/main" id="{6DF91CD9-BD71-5000-C3A7-4973166B7C58}"/>
              </a:ext>
            </a:extLst>
          </p:cNvPr>
          <p:cNvCxnSpPr/>
          <p:nvPr/>
        </p:nvCxnSpPr>
        <p:spPr>
          <a:xfrm>
            <a:off x="3104" y="6861104"/>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255992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23"/>
                                        </p:tgtEl>
                                        <p:attrNameLst>
                                          <p:attrName>style.visibility</p:attrName>
                                        </p:attrNameLst>
                                      </p:cBhvr>
                                      <p:to>
                                        <p:strVal val="visible"/>
                                      </p:to>
                                    </p:set>
                                    <p:anim calcmode="lin" valueType="num">
                                      <p:cBhvr>
                                        <p:cTn id="13" dur="500" fill="hold"/>
                                        <p:tgtEl>
                                          <p:spTgt spid="23"/>
                                        </p:tgtEl>
                                        <p:attrNameLst>
                                          <p:attrName>ppt_w</p:attrName>
                                        </p:attrNameLst>
                                      </p:cBhvr>
                                      <p:tavLst>
                                        <p:tav tm="0">
                                          <p:val>
                                            <p:fltVal val="0"/>
                                          </p:val>
                                        </p:tav>
                                        <p:tav tm="100000">
                                          <p:val>
                                            <p:strVal val="#ppt_w"/>
                                          </p:val>
                                        </p:tav>
                                      </p:tavLst>
                                    </p:anim>
                                    <p:anim calcmode="lin" valueType="num">
                                      <p:cBhvr>
                                        <p:cTn id="14" dur="500" fill="hold"/>
                                        <p:tgtEl>
                                          <p:spTgt spid="23"/>
                                        </p:tgtEl>
                                        <p:attrNameLst>
                                          <p:attrName>ppt_h</p:attrName>
                                        </p:attrNameLst>
                                      </p:cBhvr>
                                      <p:tavLst>
                                        <p:tav tm="0">
                                          <p:val>
                                            <p:fltVal val="0"/>
                                          </p:val>
                                        </p:tav>
                                        <p:tav tm="100000">
                                          <p:val>
                                            <p:strVal val="#ppt_h"/>
                                          </p:val>
                                        </p:tav>
                                      </p:tavLst>
                                    </p:anim>
                                    <p:animEffect transition="in" filter="fade">
                                      <p:cBhvr>
                                        <p:cTn id="15" dur="500"/>
                                        <p:tgtEl>
                                          <p:spTgt spid="23"/>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4"/>
                                        </p:tgtEl>
                                        <p:attrNameLst>
                                          <p:attrName>style.visibility</p:attrName>
                                        </p:attrNameLst>
                                      </p:cBhvr>
                                      <p:to>
                                        <p:strVal val="visible"/>
                                      </p:to>
                                    </p:set>
                                    <p:anim calcmode="lin" valueType="num">
                                      <p:cBhvr additive="base">
                                        <p:cTn id="20" dur="500" fill="hold"/>
                                        <p:tgtEl>
                                          <p:spTgt spid="24"/>
                                        </p:tgtEl>
                                        <p:attrNameLst>
                                          <p:attrName>ppt_x</p:attrName>
                                        </p:attrNameLst>
                                      </p:cBhvr>
                                      <p:tavLst>
                                        <p:tav tm="0">
                                          <p:val>
                                            <p:strVal val="#ppt_x"/>
                                          </p:val>
                                        </p:tav>
                                        <p:tav tm="100000">
                                          <p:val>
                                            <p:strVal val="#ppt_x"/>
                                          </p:val>
                                        </p:tav>
                                      </p:tavLst>
                                    </p:anim>
                                    <p:anim calcmode="lin" valueType="num">
                                      <p:cBhvr additive="base">
                                        <p:cTn id="21"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fade">
                                      <p:cBhvr>
                                        <p:cTn id="26" dur="500"/>
                                        <p:tgtEl>
                                          <p:spTgt spid="25"/>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p:cTn id="31" dur="500" fill="hold"/>
                                        <p:tgtEl>
                                          <p:spTgt spid="27"/>
                                        </p:tgtEl>
                                        <p:attrNameLst>
                                          <p:attrName>ppt_w</p:attrName>
                                        </p:attrNameLst>
                                      </p:cBhvr>
                                      <p:tavLst>
                                        <p:tav tm="0">
                                          <p:val>
                                            <p:fltVal val="0"/>
                                          </p:val>
                                        </p:tav>
                                        <p:tav tm="100000">
                                          <p:val>
                                            <p:strVal val="#ppt_w"/>
                                          </p:val>
                                        </p:tav>
                                      </p:tavLst>
                                    </p:anim>
                                    <p:anim calcmode="lin" valueType="num">
                                      <p:cBhvr>
                                        <p:cTn id="32" dur="500" fill="hold"/>
                                        <p:tgtEl>
                                          <p:spTgt spid="27"/>
                                        </p:tgtEl>
                                        <p:attrNameLst>
                                          <p:attrName>ppt_h</p:attrName>
                                        </p:attrNameLst>
                                      </p:cBhvr>
                                      <p:tavLst>
                                        <p:tav tm="0">
                                          <p:val>
                                            <p:fltVal val="0"/>
                                          </p:val>
                                        </p:tav>
                                        <p:tav tm="100000">
                                          <p:val>
                                            <p:strVal val="#ppt_h"/>
                                          </p:val>
                                        </p:tav>
                                      </p:tavLst>
                                    </p:anim>
                                    <p:animEffect transition="in" filter="fade">
                                      <p:cBhvr>
                                        <p:cTn id="33" dur="500"/>
                                        <p:tgtEl>
                                          <p:spTgt spid="27"/>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nodeType="clickEffect">
                                  <p:stCondLst>
                                    <p:cond delay="0"/>
                                  </p:stCondLst>
                                  <p:childTnLst>
                                    <p:set>
                                      <p:cBhvr>
                                        <p:cTn id="37" dur="1" fill="hold">
                                          <p:stCondLst>
                                            <p:cond delay="0"/>
                                          </p:stCondLst>
                                        </p:cTn>
                                        <p:tgtEl>
                                          <p:spTgt spid="2"/>
                                        </p:tgtEl>
                                        <p:attrNameLst>
                                          <p:attrName>style.visibility</p:attrName>
                                        </p:attrNameLst>
                                      </p:cBhvr>
                                      <p:to>
                                        <p:strVal val="visible"/>
                                      </p:to>
                                    </p:set>
                                    <p:anim calcmode="lin" valueType="num">
                                      <p:cBhvr>
                                        <p:cTn id="38" dur="500" fill="hold"/>
                                        <p:tgtEl>
                                          <p:spTgt spid="2"/>
                                        </p:tgtEl>
                                        <p:attrNameLst>
                                          <p:attrName>ppt_w</p:attrName>
                                        </p:attrNameLst>
                                      </p:cBhvr>
                                      <p:tavLst>
                                        <p:tav tm="0">
                                          <p:val>
                                            <p:fltVal val="0"/>
                                          </p:val>
                                        </p:tav>
                                        <p:tav tm="100000">
                                          <p:val>
                                            <p:strVal val="#ppt_w"/>
                                          </p:val>
                                        </p:tav>
                                      </p:tavLst>
                                    </p:anim>
                                    <p:anim calcmode="lin" valueType="num">
                                      <p:cBhvr>
                                        <p:cTn id="39" dur="500" fill="hold"/>
                                        <p:tgtEl>
                                          <p:spTgt spid="2"/>
                                        </p:tgtEl>
                                        <p:attrNameLst>
                                          <p:attrName>ppt_h</p:attrName>
                                        </p:attrNameLst>
                                      </p:cBhvr>
                                      <p:tavLst>
                                        <p:tav tm="0">
                                          <p:val>
                                            <p:fltVal val="0"/>
                                          </p:val>
                                        </p:tav>
                                        <p:tav tm="100000">
                                          <p:val>
                                            <p:strVal val="#ppt_h"/>
                                          </p:val>
                                        </p:tav>
                                      </p:tavLst>
                                    </p:anim>
                                    <p:animEffect transition="in" filter="fade">
                                      <p:cBhvr>
                                        <p:cTn id="40" dur="500"/>
                                        <p:tgtEl>
                                          <p:spTgt spid="2"/>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wipe(left)">
                                      <p:cBhvr>
                                        <p:cTn id="45" dur="500"/>
                                        <p:tgtEl>
                                          <p:spTgt spid="16"/>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p:cTn id="50" dur="500" fill="hold"/>
                                        <p:tgtEl>
                                          <p:spTgt spid="12"/>
                                        </p:tgtEl>
                                        <p:attrNameLst>
                                          <p:attrName>ppt_w</p:attrName>
                                        </p:attrNameLst>
                                      </p:cBhvr>
                                      <p:tavLst>
                                        <p:tav tm="0">
                                          <p:val>
                                            <p:fltVal val="0"/>
                                          </p:val>
                                        </p:tav>
                                        <p:tav tm="100000">
                                          <p:val>
                                            <p:strVal val="#ppt_w"/>
                                          </p:val>
                                        </p:tav>
                                      </p:tavLst>
                                    </p:anim>
                                    <p:anim calcmode="lin" valueType="num">
                                      <p:cBhvr>
                                        <p:cTn id="51" dur="500" fill="hold"/>
                                        <p:tgtEl>
                                          <p:spTgt spid="12"/>
                                        </p:tgtEl>
                                        <p:attrNameLst>
                                          <p:attrName>ppt_h</p:attrName>
                                        </p:attrNameLst>
                                      </p:cBhvr>
                                      <p:tavLst>
                                        <p:tav tm="0">
                                          <p:val>
                                            <p:fltVal val="0"/>
                                          </p:val>
                                        </p:tav>
                                        <p:tav tm="100000">
                                          <p:val>
                                            <p:strVal val="#ppt_h"/>
                                          </p:val>
                                        </p:tav>
                                      </p:tavLst>
                                    </p:anim>
                                    <p:animEffect transition="in" filter="fade">
                                      <p:cBhvr>
                                        <p:cTn id="52" dur="5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16" fill="hold" grpId="0" nodeType="clickEffect">
                                  <p:stCondLst>
                                    <p:cond delay="0"/>
                                  </p:stCondLst>
                                  <p:childTnLst>
                                    <p:set>
                                      <p:cBhvr>
                                        <p:cTn id="56" dur="1" fill="hold">
                                          <p:stCondLst>
                                            <p:cond delay="0"/>
                                          </p:stCondLst>
                                        </p:cTn>
                                        <p:tgtEl>
                                          <p:spTgt spid="30"/>
                                        </p:tgtEl>
                                        <p:attrNameLst>
                                          <p:attrName>style.visibility</p:attrName>
                                        </p:attrNameLst>
                                      </p:cBhvr>
                                      <p:to>
                                        <p:strVal val="visible"/>
                                      </p:to>
                                    </p:set>
                                    <p:anim calcmode="lin" valueType="num">
                                      <p:cBhvr>
                                        <p:cTn id="57" dur="500" fill="hold"/>
                                        <p:tgtEl>
                                          <p:spTgt spid="30"/>
                                        </p:tgtEl>
                                        <p:attrNameLst>
                                          <p:attrName>ppt_w</p:attrName>
                                        </p:attrNameLst>
                                      </p:cBhvr>
                                      <p:tavLst>
                                        <p:tav tm="0">
                                          <p:val>
                                            <p:fltVal val="0"/>
                                          </p:val>
                                        </p:tav>
                                        <p:tav tm="100000">
                                          <p:val>
                                            <p:strVal val="#ppt_w"/>
                                          </p:val>
                                        </p:tav>
                                      </p:tavLst>
                                    </p:anim>
                                    <p:anim calcmode="lin" valueType="num">
                                      <p:cBhvr>
                                        <p:cTn id="58" dur="500" fill="hold"/>
                                        <p:tgtEl>
                                          <p:spTgt spid="30"/>
                                        </p:tgtEl>
                                        <p:attrNameLst>
                                          <p:attrName>ppt_h</p:attrName>
                                        </p:attrNameLst>
                                      </p:cBhvr>
                                      <p:tavLst>
                                        <p:tav tm="0">
                                          <p:val>
                                            <p:fltVal val="0"/>
                                          </p:val>
                                        </p:tav>
                                        <p:tav tm="100000">
                                          <p:val>
                                            <p:strVal val="#ppt_h"/>
                                          </p:val>
                                        </p:tav>
                                      </p:tavLst>
                                    </p:anim>
                                    <p:animEffect transition="in" filter="fade">
                                      <p:cBhvr>
                                        <p:cTn id="59" dur="500"/>
                                        <p:tgtEl>
                                          <p:spTgt spid="30"/>
                                        </p:tgtEl>
                                      </p:cBhvr>
                                    </p:animEffect>
                                  </p:childTnLst>
                                </p:cTn>
                              </p:par>
                            </p:childTnLst>
                          </p:cTn>
                        </p:par>
                      </p:childTnLst>
                    </p:cTn>
                  </p:par>
                  <p:par>
                    <p:cTn id="60" fill="hold">
                      <p:stCondLst>
                        <p:cond delay="indefinite"/>
                      </p:stCondLst>
                      <p:childTnLst>
                        <p:par>
                          <p:cTn id="61" fill="hold">
                            <p:stCondLst>
                              <p:cond delay="0"/>
                            </p:stCondLst>
                            <p:childTnLst>
                              <p:par>
                                <p:cTn id="62" presetID="53" presetClass="entr" presetSubtype="16" fill="hold" grpId="0" nodeType="clickEffect">
                                  <p:stCondLst>
                                    <p:cond delay="0"/>
                                  </p:stCondLst>
                                  <p:childTnLst>
                                    <p:set>
                                      <p:cBhvr>
                                        <p:cTn id="63" dur="1" fill="hold">
                                          <p:stCondLst>
                                            <p:cond delay="0"/>
                                          </p:stCondLst>
                                        </p:cTn>
                                        <p:tgtEl>
                                          <p:spTgt spid="39"/>
                                        </p:tgtEl>
                                        <p:attrNameLst>
                                          <p:attrName>style.visibility</p:attrName>
                                        </p:attrNameLst>
                                      </p:cBhvr>
                                      <p:to>
                                        <p:strVal val="visible"/>
                                      </p:to>
                                    </p:set>
                                    <p:anim calcmode="lin" valueType="num">
                                      <p:cBhvr>
                                        <p:cTn id="64" dur="500" fill="hold"/>
                                        <p:tgtEl>
                                          <p:spTgt spid="39"/>
                                        </p:tgtEl>
                                        <p:attrNameLst>
                                          <p:attrName>ppt_w</p:attrName>
                                        </p:attrNameLst>
                                      </p:cBhvr>
                                      <p:tavLst>
                                        <p:tav tm="0">
                                          <p:val>
                                            <p:fltVal val="0"/>
                                          </p:val>
                                        </p:tav>
                                        <p:tav tm="100000">
                                          <p:val>
                                            <p:strVal val="#ppt_w"/>
                                          </p:val>
                                        </p:tav>
                                      </p:tavLst>
                                    </p:anim>
                                    <p:anim calcmode="lin" valueType="num">
                                      <p:cBhvr>
                                        <p:cTn id="65" dur="500" fill="hold"/>
                                        <p:tgtEl>
                                          <p:spTgt spid="39"/>
                                        </p:tgtEl>
                                        <p:attrNameLst>
                                          <p:attrName>ppt_h</p:attrName>
                                        </p:attrNameLst>
                                      </p:cBhvr>
                                      <p:tavLst>
                                        <p:tav tm="0">
                                          <p:val>
                                            <p:fltVal val="0"/>
                                          </p:val>
                                        </p:tav>
                                        <p:tav tm="100000">
                                          <p:val>
                                            <p:strVal val="#ppt_h"/>
                                          </p:val>
                                        </p:tav>
                                      </p:tavLst>
                                    </p:anim>
                                    <p:animEffect transition="in" filter="fade">
                                      <p:cBhvr>
                                        <p:cTn id="66" dur="500"/>
                                        <p:tgtEl>
                                          <p:spTgt spid="39"/>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nodeType="clickEffect">
                                  <p:stCondLst>
                                    <p:cond delay="0"/>
                                  </p:stCondLst>
                                  <p:childTnLst>
                                    <p:set>
                                      <p:cBhvr>
                                        <p:cTn id="70" dur="1" fill="hold">
                                          <p:stCondLst>
                                            <p:cond delay="0"/>
                                          </p:stCondLst>
                                        </p:cTn>
                                        <p:tgtEl>
                                          <p:spTgt spid="43"/>
                                        </p:tgtEl>
                                        <p:attrNameLst>
                                          <p:attrName>style.visibility</p:attrName>
                                        </p:attrNameLst>
                                      </p:cBhvr>
                                      <p:to>
                                        <p:strVal val="visible"/>
                                      </p:to>
                                    </p:set>
                                    <p:animEffect transition="in" filter="wipe(left)">
                                      <p:cBhvr>
                                        <p:cTn id="71" dur="500"/>
                                        <p:tgtEl>
                                          <p:spTgt spid="43"/>
                                        </p:tgtEl>
                                      </p:cBhvr>
                                    </p:animEffect>
                                  </p:childTnLst>
                                </p:cTn>
                              </p:par>
                            </p:childTnLst>
                          </p:cTn>
                        </p:par>
                      </p:childTnLst>
                    </p:cTn>
                  </p:par>
                  <p:par>
                    <p:cTn id="72" fill="hold">
                      <p:stCondLst>
                        <p:cond delay="indefinite"/>
                      </p:stCondLst>
                      <p:childTnLst>
                        <p:par>
                          <p:cTn id="73" fill="hold">
                            <p:stCondLst>
                              <p:cond delay="0"/>
                            </p:stCondLst>
                            <p:childTnLst>
                              <p:par>
                                <p:cTn id="74" presetID="53" presetClass="entr" presetSubtype="16" fill="hold" grpId="0" nodeType="clickEffect">
                                  <p:stCondLst>
                                    <p:cond delay="0"/>
                                  </p:stCondLst>
                                  <p:childTnLst>
                                    <p:set>
                                      <p:cBhvr>
                                        <p:cTn id="75" dur="1" fill="hold">
                                          <p:stCondLst>
                                            <p:cond delay="0"/>
                                          </p:stCondLst>
                                        </p:cTn>
                                        <p:tgtEl>
                                          <p:spTgt spid="42"/>
                                        </p:tgtEl>
                                        <p:attrNameLst>
                                          <p:attrName>style.visibility</p:attrName>
                                        </p:attrNameLst>
                                      </p:cBhvr>
                                      <p:to>
                                        <p:strVal val="visible"/>
                                      </p:to>
                                    </p:set>
                                    <p:anim calcmode="lin" valueType="num">
                                      <p:cBhvr>
                                        <p:cTn id="76" dur="500" fill="hold"/>
                                        <p:tgtEl>
                                          <p:spTgt spid="42"/>
                                        </p:tgtEl>
                                        <p:attrNameLst>
                                          <p:attrName>ppt_w</p:attrName>
                                        </p:attrNameLst>
                                      </p:cBhvr>
                                      <p:tavLst>
                                        <p:tav tm="0">
                                          <p:val>
                                            <p:fltVal val="0"/>
                                          </p:val>
                                        </p:tav>
                                        <p:tav tm="100000">
                                          <p:val>
                                            <p:strVal val="#ppt_w"/>
                                          </p:val>
                                        </p:tav>
                                      </p:tavLst>
                                    </p:anim>
                                    <p:anim calcmode="lin" valueType="num">
                                      <p:cBhvr>
                                        <p:cTn id="77" dur="500" fill="hold"/>
                                        <p:tgtEl>
                                          <p:spTgt spid="42"/>
                                        </p:tgtEl>
                                        <p:attrNameLst>
                                          <p:attrName>ppt_h</p:attrName>
                                        </p:attrNameLst>
                                      </p:cBhvr>
                                      <p:tavLst>
                                        <p:tav tm="0">
                                          <p:val>
                                            <p:fltVal val="0"/>
                                          </p:val>
                                        </p:tav>
                                        <p:tav tm="100000">
                                          <p:val>
                                            <p:strVal val="#ppt_h"/>
                                          </p:val>
                                        </p:tav>
                                      </p:tavLst>
                                    </p:anim>
                                    <p:animEffect transition="in" filter="fade">
                                      <p:cBhvr>
                                        <p:cTn id="78" dur="500"/>
                                        <p:tgtEl>
                                          <p:spTgt spid="42"/>
                                        </p:tgtEl>
                                      </p:cBhvr>
                                    </p:animEffect>
                                  </p:childTnLst>
                                </p:cTn>
                              </p:par>
                            </p:childTnLst>
                          </p:cTn>
                        </p:par>
                      </p:childTnLst>
                    </p:cTn>
                  </p:par>
                  <p:par>
                    <p:cTn id="79" fill="hold">
                      <p:stCondLst>
                        <p:cond delay="indefinite"/>
                      </p:stCondLst>
                      <p:childTnLst>
                        <p:par>
                          <p:cTn id="80" fill="hold">
                            <p:stCondLst>
                              <p:cond delay="0"/>
                            </p:stCondLst>
                            <p:childTnLst>
                              <p:par>
                                <p:cTn id="81" presetID="53" presetClass="entr" presetSubtype="16" fill="hold" grpId="0" nodeType="clickEffect">
                                  <p:stCondLst>
                                    <p:cond delay="0"/>
                                  </p:stCondLst>
                                  <p:childTnLst>
                                    <p:set>
                                      <p:cBhvr>
                                        <p:cTn id="82" dur="1" fill="hold">
                                          <p:stCondLst>
                                            <p:cond delay="0"/>
                                          </p:stCondLst>
                                        </p:cTn>
                                        <p:tgtEl>
                                          <p:spTgt spid="44"/>
                                        </p:tgtEl>
                                        <p:attrNameLst>
                                          <p:attrName>style.visibility</p:attrName>
                                        </p:attrNameLst>
                                      </p:cBhvr>
                                      <p:to>
                                        <p:strVal val="visible"/>
                                      </p:to>
                                    </p:set>
                                    <p:anim calcmode="lin" valueType="num">
                                      <p:cBhvr>
                                        <p:cTn id="83" dur="500" fill="hold"/>
                                        <p:tgtEl>
                                          <p:spTgt spid="44"/>
                                        </p:tgtEl>
                                        <p:attrNameLst>
                                          <p:attrName>ppt_w</p:attrName>
                                        </p:attrNameLst>
                                      </p:cBhvr>
                                      <p:tavLst>
                                        <p:tav tm="0">
                                          <p:val>
                                            <p:fltVal val="0"/>
                                          </p:val>
                                        </p:tav>
                                        <p:tav tm="100000">
                                          <p:val>
                                            <p:strVal val="#ppt_w"/>
                                          </p:val>
                                        </p:tav>
                                      </p:tavLst>
                                    </p:anim>
                                    <p:anim calcmode="lin" valueType="num">
                                      <p:cBhvr>
                                        <p:cTn id="84" dur="500" fill="hold"/>
                                        <p:tgtEl>
                                          <p:spTgt spid="44"/>
                                        </p:tgtEl>
                                        <p:attrNameLst>
                                          <p:attrName>ppt_h</p:attrName>
                                        </p:attrNameLst>
                                      </p:cBhvr>
                                      <p:tavLst>
                                        <p:tav tm="0">
                                          <p:val>
                                            <p:fltVal val="0"/>
                                          </p:val>
                                        </p:tav>
                                        <p:tav tm="100000">
                                          <p:val>
                                            <p:strVal val="#ppt_h"/>
                                          </p:val>
                                        </p:tav>
                                      </p:tavLst>
                                    </p:anim>
                                    <p:animEffect transition="in" filter="fade">
                                      <p:cBhvr>
                                        <p:cTn id="85"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4" grpId="0"/>
      <p:bldP spid="25" grpId="0" animBg="1"/>
      <p:bldP spid="12" grpId="0" animBg="1"/>
      <p:bldP spid="30" grpId="0" animBg="1"/>
      <p:bldP spid="39" grpId="0" animBg="1"/>
      <p:bldP spid="42" grpId="0" animBg="1"/>
      <p:bldP spid="4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08A9B71-F4B6-B569-E5CB-1CFCAA197605}"/>
              </a:ext>
            </a:extLst>
          </p:cNvPr>
          <p:cNvSpPr txBox="1">
            <a:spLocks noChangeArrowheads="1"/>
          </p:cNvSpPr>
          <p:nvPr/>
        </p:nvSpPr>
        <p:spPr>
          <a:xfrm>
            <a:off x="66000" y="41275"/>
            <a:ext cx="12060000" cy="360000"/>
          </a:xfrm>
          <a:prstGeom prst="rect">
            <a:avLst/>
          </a:prstGeom>
          <a:ln w="3175" cmpd="dbl">
            <a:solidFill>
              <a:srgbClr val="C0000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it-IT" sz="19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rPr>
              <a:t>    </a:t>
            </a:r>
            <a:r>
              <a:rPr kumimoji="0" lang="it-IT" sz="19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PIANO PASSANTE PER UNA RETTA ED UN PUNTO AD ESSA NON APPARTENENTE</a:t>
            </a:r>
            <a:endParaRPr kumimoji="0" lang="it-IT" sz="1900" b="0" i="0" u="none" strike="noStrike" kern="1200" cap="none" spc="0" normalizeH="0" baseline="0" noProof="0" dirty="0">
              <a:ln>
                <a:noFill/>
              </a:ln>
              <a:solidFill>
                <a:srgbClr val="C00000"/>
              </a:solidFill>
              <a:effectLst/>
              <a:uLnTx/>
              <a:uFillTx/>
              <a:latin typeface="Comic Sans MS" panose="030F0702030302020204" pitchFamily="66" charset="0"/>
              <a:ea typeface="+mj-ea"/>
              <a:cs typeface="+mj-cs"/>
            </a:endParaRPr>
          </a:p>
        </p:txBody>
      </p:sp>
      <p:sp>
        <p:nvSpPr>
          <p:cNvPr id="37" name="CasellaDiTesto 36">
            <a:hlinkClick r:id="rId3" action="ppaction://hlinksldjump"/>
            <a:extLst>
              <a:ext uri="{FF2B5EF4-FFF2-40B4-BE49-F238E27FC236}">
                <a16:creationId xmlns:a16="http://schemas.microsoft.com/office/drawing/2014/main" id="{D328E884-010A-D582-117B-10E1E9F84CD3}"/>
              </a:ext>
            </a:extLst>
          </p:cNvPr>
          <p:cNvSpPr txBox="1"/>
          <p:nvPr/>
        </p:nvSpPr>
        <p:spPr>
          <a:xfrm>
            <a:off x="10523001" y="40671"/>
            <a:ext cx="1611057" cy="360000"/>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Torna a Indice</a:t>
            </a:r>
          </a:p>
        </p:txBody>
      </p:sp>
      <p:sp>
        <p:nvSpPr>
          <p:cNvPr id="31" name="CasellaDiTesto 30">
            <a:extLst>
              <a:ext uri="{FF2B5EF4-FFF2-40B4-BE49-F238E27FC236}">
                <a16:creationId xmlns:a16="http://schemas.microsoft.com/office/drawing/2014/main" id="{5455A36B-72DD-C1E9-27D3-983D5D23002E}"/>
              </a:ext>
            </a:extLst>
          </p:cNvPr>
          <p:cNvSpPr txBox="1"/>
          <p:nvPr/>
        </p:nvSpPr>
        <p:spPr>
          <a:xfrm>
            <a:off x="9049624" y="11332618"/>
            <a:ext cx="4096139" cy="461665"/>
          </a:xfrm>
          <a:prstGeom prst="rect">
            <a:avLst/>
          </a:prstGeom>
          <a:noFill/>
        </p:spPr>
        <p:txBody>
          <a:bodyPr wrap="square" rtlCol="0">
            <a:spAutoFit/>
          </a:bodyPr>
          <a:lstStyle/>
          <a:p>
            <a:endParaRPr lang="it-IT" sz="2400" dirty="0"/>
          </a:p>
        </p:txBody>
      </p:sp>
      <p:graphicFrame>
        <p:nvGraphicFramePr>
          <p:cNvPr id="13" name="Tabella 12">
            <a:extLst>
              <a:ext uri="{FF2B5EF4-FFF2-40B4-BE49-F238E27FC236}">
                <a16:creationId xmlns:a16="http://schemas.microsoft.com/office/drawing/2014/main" id="{A24A6F67-9DEF-81E7-34FD-2565291FA7BD}"/>
              </a:ext>
            </a:extLst>
          </p:cNvPr>
          <p:cNvGraphicFramePr>
            <a:graphicFrameLocks noGrp="1"/>
          </p:cNvGraphicFramePr>
          <p:nvPr>
            <p:extLst>
              <p:ext uri="{D42A27DB-BD31-4B8C-83A1-F6EECF244321}">
                <p14:modId xmlns:p14="http://schemas.microsoft.com/office/powerpoint/2010/main" val="780792113"/>
              </p:ext>
            </p:extLst>
          </p:nvPr>
        </p:nvGraphicFramePr>
        <p:xfrm>
          <a:off x="66000" y="525947"/>
          <a:ext cx="12059997" cy="2534494"/>
        </p:xfrm>
        <a:graphic>
          <a:graphicData uri="http://schemas.openxmlformats.org/drawingml/2006/table">
            <a:tbl>
              <a:tblPr>
                <a:tableStyleId>{5C22544A-7EE6-4342-B048-85BDC9FD1C3A}</a:tableStyleId>
              </a:tblPr>
              <a:tblGrid>
                <a:gridCol w="2107375">
                  <a:extLst>
                    <a:ext uri="{9D8B030D-6E8A-4147-A177-3AD203B41FA5}">
                      <a16:colId xmlns:a16="http://schemas.microsoft.com/office/drawing/2014/main" val="3759717326"/>
                    </a:ext>
                  </a:extLst>
                </a:gridCol>
                <a:gridCol w="1518358">
                  <a:extLst>
                    <a:ext uri="{9D8B030D-6E8A-4147-A177-3AD203B41FA5}">
                      <a16:colId xmlns:a16="http://schemas.microsoft.com/office/drawing/2014/main" val="891298712"/>
                    </a:ext>
                  </a:extLst>
                </a:gridCol>
                <a:gridCol w="2108566">
                  <a:extLst>
                    <a:ext uri="{9D8B030D-6E8A-4147-A177-3AD203B41FA5}">
                      <a16:colId xmlns:a16="http://schemas.microsoft.com/office/drawing/2014/main" val="2606139481"/>
                    </a:ext>
                  </a:extLst>
                </a:gridCol>
                <a:gridCol w="2108566">
                  <a:extLst>
                    <a:ext uri="{9D8B030D-6E8A-4147-A177-3AD203B41FA5}">
                      <a16:colId xmlns:a16="http://schemas.microsoft.com/office/drawing/2014/main" val="1032687259"/>
                    </a:ext>
                  </a:extLst>
                </a:gridCol>
                <a:gridCol w="2108566">
                  <a:extLst>
                    <a:ext uri="{9D8B030D-6E8A-4147-A177-3AD203B41FA5}">
                      <a16:colId xmlns:a16="http://schemas.microsoft.com/office/drawing/2014/main" val="798916024"/>
                    </a:ext>
                  </a:extLst>
                </a:gridCol>
                <a:gridCol w="2108566">
                  <a:extLst>
                    <a:ext uri="{9D8B030D-6E8A-4147-A177-3AD203B41FA5}">
                      <a16:colId xmlns:a16="http://schemas.microsoft.com/office/drawing/2014/main" val="860144898"/>
                    </a:ext>
                  </a:extLst>
                </a:gridCol>
              </a:tblGrid>
              <a:tr h="313531">
                <a:tc gridSpan="6">
                  <a:txBody>
                    <a:bodyPr/>
                    <a:lstStyle/>
                    <a:p>
                      <a:pPr algn="ctr"/>
                      <a:endParaRPr lang="it-IT" sz="1800" dirty="0">
                        <a:effectLst/>
                        <a:latin typeface="Comic Sans MS" panose="030F0702030302020204" pitchFamily="66" charset="0"/>
                      </a:endParaRPr>
                    </a:p>
                  </a:txBody>
                  <a:tcPr marL="44450" marR="44450" marT="0" marB="0" anchor="ctr">
                    <a:lnL w="3175" cap="flat" cmpd="sng" algn="ctr">
                      <a:solidFill>
                        <a:srgbClr val="C00000"/>
                      </a:solidFill>
                      <a:prstDash val="solid"/>
                      <a:round/>
                      <a:headEnd type="none" w="med" len="med"/>
                      <a:tailEnd type="none" w="med" len="med"/>
                    </a:lnL>
                    <a:lnR w="3175" cap="flat" cmpd="sng" algn="ctr">
                      <a:solidFill>
                        <a:srgbClr val="C00000"/>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rgbClr val="C00000"/>
                      </a:solidFill>
                      <a:prstDash val="solid"/>
                      <a:round/>
                      <a:headEnd type="none" w="med" len="med"/>
                      <a:tailEnd type="none" w="med" len="med"/>
                    </a:lnB>
                    <a:solidFill>
                      <a:schemeClr val="accent4">
                        <a:lumMod val="20000"/>
                        <a:lumOff val="80000"/>
                      </a:schemeClr>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4210898880"/>
                  </a:ext>
                </a:extLst>
              </a:tr>
              <a:tr h="895015">
                <a:tc>
                  <a:txBody>
                    <a:bodyPr/>
                    <a:lstStyle/>
                    <a:p>
                      <a:pPr algn="ctr"/>
                      <a:endParaRPr lang="it-IT" sz="1800" dirty="0">
                        <a:effectLst/>
                        <a:latin typeface="Comic Sans MS" panose="030F0702030302020204" pitchFamily="66" charset="0"/>
                      </a:endParaRPr>
                    </a:p>
                  </a:txBody>
                  <a:tcPr marL="44450" marR="44450" marT="0" marB="0" anchor="ctr">
                    <a:lnL w="3175" cap="flat" cmpd="sng" algn="ctr">
                      <a:solidFill>
                        <a:srgbClr val="C00000"/>
                      </a:solidFill>
                      <a:prstDash val="solid"/>
                      <a:round/>
                      <a:headEnd type="none" w="med" len="med"/>
                      <a:tailEnd type="none" w="med" len="med"/>
                    </a:lnL>
                    <a:lnR w="3175" cap="flat" cmpd="sng" algn="ctr">
                      <a:solidFill>
                        <a:srgbClr val="C00000"/>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rgbClr val="C00000"/>
                      </a:solidFill>
                      <a:prstDash val="solid"/>
                      <a:round/>
                      <a:headEnd type="none" w="med" len="med"/>
                      <a:tailEnd type="none" w="med" len="med"/>
                    </a:lnB>
                    <a:solidFill>
                      <a:schemeClr val="accent4">
                        <a:lumMod val="20000"/>
                        <a:lumOff val="80000"/>
                      </a:schemeClr>
                    </a:solidFill>
                  </a:tcPr>
                </a:tc>
                <a:tc>
                  <a:txBody>
                    <a:bodyPr/>
                    <a:lstStyle/>
                    <a:p>
                      <a:pPr algn="ctr"/>
                      <a:endParaRPr lang="it-IT" sz="1800" dirty="0">
                        <a:effectLst/>
                        <a:latin typeface="Comic Sans MS" panose="030F0702030302020204" pitchFamily="66" charset="0"/>
                      </a:endParaRPr>
                    </a:p>
                  </a:txBody>
                  <a:tcPr marL="44450" marR="44450" marT="0" marB="0" anchor="ctr">
                    <a:lnL w="3175" cap="flat" cmpd="sng" algn="ctr">
                      <a:solidFill>
                        <a:srgbClr val="C00000"/>
                      </a:solidFill>
                      <a:prstDash val="solid"/>
                      <a:round/>
                      <a:headEnd type="none" w="med" len="med"/>
                      <a:tailEnd type="none" w="med" len="med"/>
                    </a:lnL>
                    <a:lnR w="3175" cap="flat" cmpd="sng" algn="ctr">
                      <a:solidFill>
                        <a:srgbClr val="C00000"/>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rgbClr val="C00000"/>
                      </a:solidFill>
                      <a:prstDash val="solid"/>
                      <a:round/>
                      <a:headEnd type="none" w="med" len="med"/>
                      <a:tailEnd type="none" w="med" len="med"/>
                    </a:lnB>
                    <a:solidFill>
                      <a:schemeClr val="accent4">
                        <a:lumMod val="20000"/>
                        <a:lumOff val="80000"/>
                      </a:schemeClr>
                    </a:solidFill>
                  </a:tcPr>
                </a:tc>
                <a:tc>
                  <a:txBody>
                    <a:bodyPr/>
                    <a:lstStyle/>
                    <a:p>
                      <a:pPr algn="ctr"/>
                      <a:endParaRPr lang="it-IT" sz="1800" dirty="0">
                        <a:effectLst/>
                        <a:latin typeface="Comic Sans MS" panose="030F0702030302020204" pitchFamily="66" charset="0"/>
                      </a:endParaRPr>
                    </a:p>
                  </a:txBody>
                  <a:tcPr marL="44450" marR="44450" marT="0" marB="0" anchor="ctr">
                    <a:lnL w="3175" cap="flat" cmpd="sng" algn="ctr">
                      <a:solidFill>
                        <a:srgbClr val="C00000"/>
                      </a:solidFill>
                      <a:prstDash val="solid"/>
                      <a:round/>
                      <a:headEnd type="none" w="med" len="med"/>
                      <a:tailEnd type="none" w="med" len="med"/>
                    </a:lnL>
                    <a:lnR w="3175" cap="flat" cmpd="sng" algn="ctr">
                      <a:solidFill>
                        <a:srgbClr val="C00000"/>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rgbClr val="C00000"/>
                      </a:solidFill>
                      <a:prstDash val="solid"/>
                      <a:round/>
                      <a:headEnd type="none" w="med" len="med"/>
                      <a:tailEnd type="none" w="med" len="med"/>
                    </a:lnB>
                    <a:solidFill>
                      <a:schemeClr val="accent4">
                        <a:lumMod val="20000"/>
                        <a:lumOff val="80000"/>
                      </a:schemeClr>
                    </a:solidFill>
                  </a:tcPr>
                </a:tc>
                <a:tc>
                  <a:txBody>
                    <a:bodyPr/>
                    <a:lstStyle/>
                    <a:p>
                      <a:pPr algn="ctr"/>
                      <a:endParaRPr lang="it-IT" sz="1800" dirty="0">
                        <a:effectLst/>
                        <a:latin typeface="Comic Sans MS" panose="030F0702030302020204" pitchFamily="66" charset="0"/>
                      </a:endParaRPr>
                    </a:p>
                  </a:txBody>
                  <a:tcPr marL="44450" marR="44450" marT="0" marB="0" anchor="ctr">
                    <a:lnL w="3175" cap="flat" cmpd="sng" algn="ctr">
                      <a:solidFill>
                        <a:srgbClr val="C00000"/>
                      </a:solidFill>
                      <a:prstDash val="solid"/>
                      <a:round/>
                      <a:headEnd type="none" w="med" len="med"/>
                      <a:tailEnd type="none" w="med" len="med"/>
                    </a:lnL>
                    <a:lnR w="3175" cap="flat" cmpd="sng" algn="ctr">
                      <a:solidFill>
                        <a:srgbClr val="C00000"/>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rgbClr val="C00000"/>
                      </a:solidFill>
                      <a:prstDash val="solid"/>
                      <a:round/>
                      <a:headEnd type="none" w="med" len="med"/>
                      <a:tailEnd type="none" w="med" len="med"/>
                    </a:lnB>
                    <a:solidFill>
                      <a:schemeClr val="accent4">
                        <a:lumMod val="20000"/>
                        <a:lumOff val="80000"/>
                      </a:schemeClr>
                    </a:solidFill>
                  </a:tcPr>
                </a:tc>
                <a:tc>
                  <a:txBody>
                    <a:bodyPr/>
                    <a:lstStyle/>
                    <a:p>
                      <a:pPr algn="ctr"/>
                      <a:endParaRPr lang="it-IT" sz="1800" dirty="0">
                        <a:effectLst/>
                        <a:latin typeface="Comic Sans MS" panose="030F0702030302020204" pitchFamily="66" charset="0"/>
                      </a:endParaRPr>
                    </a:p>
                  </a:txBody>
                  <a:tcPr marL="44450" marR="44450" marT="0" marB="0" anchor="ctr">
                    <a:lnL w="3175" cap="flat" cmpd="sng" algn="ctr">
                      <a:solidFill>
                        <a:srgbClr val="C00000"/>
                      </a:solidFill>
                      <a:prstDash val="solid"/>
                      <a:round/>
                      <a:headEnd type="none" w="med" len="med"/>
                      <a:tailEnd type="none" w="med" len="med"/>
                    </a:lnL>
                    <a:lnR w="3175" cap="flat" cmpd="sng" algn="ctr">
                      <a:solidFill>
                        <a:srgbClr val="C00000"/>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rgbClr val="C00000"/>
                      </a:solidFill>
                      <a:prstDash val="solid"/>
                      <a:round/>
                      <a:headEnd type="none" w="med" len="med"/>
                      <a:tailEnd type="none" w="med" len="med"/>
                    </a:lnB>
                    <a:solidFill>
                      <a:schemeClr val="accent4">
                        <a:lumMod val="20000"/>
                        <a:lumOff val="80000"/>
                      </a:schemeClr>
                    </a:solidFill>
                  </a:tcPr>
                </a:tc>
                <a:tc>
                  <a:txBody>
                    <a:bodyPr/>
                    <a:lstStyle/>
                    <a:p>
                      <a:pPr algn="ctr"/>
                      <a:endParaRPr lang="it-IT" sz="1800" dirty="0">
                        <a:effectLst/>
                        <a:latin typeface="Comic Sans MS" panose="030F0702030302020204" pitchFamily="66" charset="0"/>
                      </a:endParaRPr>
                    </a:p>
                  </a:txBody>
                  <a:tcPr marL="44450" marR="44450" marT="0" marB="0" anchor="ctr">
                    <a:lnL w="3175" cap="flat" cmpd="sng" algn="ctr">
                      <a:solidFill>
                        <a:srgbClr val="C00000"/>
                      </a:solidFill>
                      <a:prstDash val="solid"/>
                      <a:round/>
                      <a:headEnd type="none" w="med" len="med"/>
                      <a:tailEnd type="none" w="med" len="med"/>
                    </a:lnL>
                    <a:lnR w="3175" cap="flat" cmpd="sng" algn="ctr">
                      <a:solidFill>
                        <a:srgbClr val="C00000"/>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rgbClr val="C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650444625"/>
                  </a:ext>
                </a:extLst>
              </a:tr>
              <a:tr h="331487">
                <a:tc rowSpan="4">
                  <a:txBody>
                    <a:bodyPr/>
                    <a:lstStyle/>
                    <a:p>
                      <a:pPr algn="ctr"/>
                      <a:endParaRPr lang="it-IT" sz="1800" dirty="0">
                        <a:effectLst/>
                        <a:latin typeface="Comic Sans MS" panose="030F0702030302020204" pitchFamily="66" charset="0"/>
                      </a:endParaRPr>
                    </a:p>
                  </a:txBody>
                  <a:tcPr marL="44450" marR="44450" marT="0" marB="0" anchor="ctr">
                    <a:lnL w="3175" cap="flat" cmpd="sng" algn="ctr">
                      <a:solidFill>
                        <a:srgbClr val="C00000"/>
                      </a:solidFill>
                      <a:prstDash val="solid"/>
                      <a:round/>
                      <a:headEnd type="none" w="med" len="med"/>
                      <a:tailEnd type="none" w="med" len="med"/>
                    </a:lnL>
                    <a:lnR w="3175" cap="flat" cmpd="sng" algn="ctr">
                      <a:solidFill>
                        <a:srgbClr val="C00000"/>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rgbClr val="C00000"/>
                      </a:solidFill>
                      <a:prstDash val="solid"/>
                      <a:round/>
                      <a:headEnd type="none" w="med" len="med"/>
                      <a:tailEnd type="none" w="med" len="med"/>
                    </a:lnB>
                    <a:solidFill>
                      <a:schemeClr val="accent4">
                        <a:lumMod val="20000"/>
                        <a:lumOff val="80000"/>
                      </a:schemeClr>
                    </a:solidFill>
                  </a:tcPr>
                </a:tc>
                <a:tc rowSpan="4">
                  <a:txBody>
                    <a:bodyPr/>
                    <a:lstStyle/>
                    <a:p>
                      <a:pPr algn="ctr"/>
                      <a:endParaRPr lang="it-IT" sz="1800" dirty="0">
                        <a:effectLst/>
                        <a:latin typeface="Comic Sans MS" panose="030F0702030302020204" pitchFamily="66" charset="0"/>
                      </a:endParaRPr>
                    </a:p>
                  </a:txBody>
                  <a:tcPr marL="44450" marR="44450" marT="0" marB="0" anchor="ctr">
                    <a:lnL w="3175" cap="flat" cmpd="sng" algn="ctr">
                      <a:solidFill>
                        <a:srgbClr val="C00000"/>
                      </a:solidFill>
                      <a:prstDash val="solid"/>
                      <a:round/>
                      <a:headEnd type="none" w="med" len="med"/>
                      <a:tailEnd type="none" w="med" len="med"/>
                    </a:lnL>
                    <a:lnR w="3175" cap="flat" cmpd="sng" algn="ctr">
                      <a:solidFill>
                        <a:srgbClr val="C00000"/>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rgbClr val="C00000"/>
                      </a:solidFill>
                      <a:prstDash val="solid"/>
                      <a:round/>
                      <a:headEnd type="none" w="med" len="med"/>
                      <a:tailEnd type="none" w="med" len="med"/>
                    </a:lnB>
                    <a:solidFill>
                      <a:schemeClr val="accent4">
                        <a:lumMod val="20000"/>
                        <a:lumOff val="80000"/>
                      </a:schemeClr>
                    </a:solidFill>
                  </a:tcPr>
                </a:tc>
                <a:tc>
                  <a:txBody>
                    <a:bodyPr/>
                    <a:lstStyle/>
                    <a:p>
                      <a:pPr algn="ctr"/>
                      <a:endParaRPr lang="it-IT" sz="1800" baseline="0" dirty="0">
                        <a:effectLst/>
                        <a:latin typeface="Comic Sans MS" panose="030F0702030302020204" pitchFamily="66" charset="0"/>
                      </a:endParaRPr>
                    </a:p>
                  </a:txBody>
                  <a:tcPr marL="44450" marR="44450" marT="0" marB="0" anchor="ctr">
                    <a:lnL w="3175" cap="flat" cmpd="sng" algn="ctr">
                      <a:solidFill>
                        <a:srgbClr val="C00000"/>
                      </a:solidFill>
                      <a:prstDash val="solid"/>
                      <a:round/>
                      <a:headEnd type="none" w="med" len="med"/>
                      <a:tailEnd type="none" w="med" len="med"/>
                    </a:lnL>
                    <a:lnR w="3175" cap="flat" cmpd="sng" algn="ctr">
                      <a:solidFill>
                        <a:srgbClr val="C00000"/>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rgbClr val="C00000"/>
                      </a:solidFill>
                      <a:prstDash val="solid"/>
                      <a:round/>
                      <a:headEnd type="none" w="med" len="med"/>
                      <a:tailEnd type="none" w="med" len="med"/>
                    </a:lnB>
                    <a:solidFill>
                      <a:schemeClr val="accent4">
                        <a:lumMod val="20000"/>
                        <a:lumOff val="80000"/>
                      </a:schemeClr>
                    </a:solidFill>
                  </a:tcPr>
                </a:tc>
                <a:tc>
                  <a:txBody>
                    <a:bodyPr/>
                    <a:lstStyle/>
                    <a:p>
                      <a:pPr algn="ctr"/>
                      <a:endParaRPr lang="it-IT" sz="1800" dirty="0">
                        <a:effectLst/>
                        <a:latin typeface="Comic Sans MS" panose="030F0702030302020204" pitchFamily="66" charset="0"/>
                      </a:endParaRPr>
                    </a:p>
                  </a:txBody>
                  <a:tcPr marL="44450" marR="44450" marT="0" marB="0" anchor="ctr">
                    <a:lnL w="3175" cap="flat" cmpd="sng" algn="ctr">
                      <a:solidFill>
                        <a:srgbClr val="C00000"/>
                      </a:solidFill>
                      <a:prstDash val="solid"/>
                      <a:round/>
                      <a:headEnd type="none" w="med" len="med"/>
                      <a:tailEnd type="none" w="med" len="med"/>
                    </a:lnL>
                    <a:lnR w="3175" cap="flat" cmpd="sng" algn="ctr">
                      <a:solidFill>
                        <a:srgbClr val="C00000"/>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rgbClr val="C00000"/>
                      </a:solidFill>
                      <a:prstDash val="solid"/>
                      <a:round/>
                      <a:headEnd type="none" w="med" len="med"/>
                      <a:tailEnd type="none" w="med" len="med"/>
                    </a:lnB>
                    <a:solidFill>
                      <a:schemeClr val="accent4">
                        <a:lumMod val="20000"/>
                        <a:lumOff val="80000"/>
                      </a:schemeClr>
                    </a:solidFill>
                  </a:tcPr>
                </a:tc>
                <a:tc>
                  <a:txBody>
                    <a:bodyPr/>
                    <a:lstStyle/>
                    <a:p>
                      <a:pPr algn="ctr"/>
                      <a:endParaRPr lang="it-IT" sz="1800" dirty="0">
                        <a:effectLst/>
                        <a:latin typeface="Comic Sans MS" panose="030F0702030302020204" pitchFamily="66" charset="0"/>
                      </a:endParaRPr>
                    </a:p>
                  </a:txBody>
                  <a:tcPr marL="44450" marR="44450" marT="0" marB="0" anchor="ctr">
                    <a:lnL w="3175" cap="flat" cmpd="sng" algn="ctr">
                      <a:solidFill>
                        <a:srgbClr val="C00000"/>
                      </a:solidFill>
                      <a:prstDash val="solid"/>
                      <a:round/>
                      <a:headEnd type="none" w="med" len="med"/>
                      <a:tailEnd type="none" w="med" len="med"/>
                    </a:lnL>
                    <a:lnR w="3175" cap="flat" cmpd="sng" algn="ctr">
                      <a:solidFill>
                        <a:srgbClr val="C00000"/>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rgbClr val="C00000"/>
                      </a:solidFill>
                      <a:prstDash val="solid"/>
                      <a:round/>
                      <a:headEnd type="none" w="med" len="med"/>
                      <a:tailEnd type="none" w="med" len="med"/>
                    </a:lnB>
                    <a:solidFill>
                      <a:schemeClr val="accent4">
                        <a:lumMod val="20000"/>
                        <a:lumOff val="80000"/>
                      </a:schemeClr>
                    </a:solidFill>
                  </a:tcPr>
                </a:tc>
                <a:tc>
                  <a:txBody>
                    <a:bodyPr/>
                    <a:lstStyle/>
                    <a:p>
                      <a:pPr algn="ctr"/>
                      <a:endParaRPr lang="it-IT" sz="1800" dirty="0">
                        <a:effectLst/>
                        <a:latin typeface="Comic Sans MS" panose="030F0702030302020204" pitchFamily="66" charset="0"/>
                      </a:endParaRPr>
                    </a:p>
                  </a:txBody>
                  <a:tcPr marL="44450" marR="44450" marT="0" marB="0" anchor="ctr">
                    <a:lnL w="3175" cap="flat" cmpd="sng" algn="ctr">
                      <a:solidFill>
                        <a:srgbClr val="C00000"/>
                      </a:solidFill>
                      <a:prstDash val="solid"/>
                      <a:round/>
                      <a:headEnd type="none" w="med" len="med"/>
                      <a:tailEnd type="none" w="med" len="med"/>
                    </a:lnL>
                    <a:lnR w="3175" cap="flat" cmpd="sng" algn="ctr">
                      <a:solidFill>
                        <a:srgbClr val="C00000"/>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rgbClr val="C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582718065"/>
                  </a:ext>
                </a:extLst>
              </a:tr>
              <a:tr h="331487">
                <a:tc vMerge="1">
                  <a:txBody>
                    <a:bodyPr/>
                    <a:lstStyle/>
                    <a:p>
                      <a:endParaRPr lang="it-IT"/>
                    </a:p>
                  </a:txBody>
                  <a:tcPr/>
                </a:tc>
                <a:tc vMerge="1">
                  <a:txBody>
                    <a:bodyPr/>
                    <a:lstStyle/>
                    <a:p>
                      <a:endParaRPr lang="it-IT"/>
                    </a:p>
                  </a:txBody>
                  <a:tcPr/>
                </a:tc>
                <a:tc>
                  <a:txBody>
                    <a:bodyPr/>
                    <a:lstStyle/>
                    <a:p>
                      <a:pPr algn="ctr"/>
                      <a:endParaRPr lang="it-IT" sz="1800" baseline="0" dirty="0">
                        <a:effectLst/>
                        <a:latin typeface="Comic Sans MS" panose="030F0702030302020204" pitchFamily="66" charset="0"/>
                      </a:endParaRPr>
                    </a:p>
                  </a:txBody>
                  <a:tcPr marL="44450" marR="44450" marT="0" marB="0" anchor="ctr">
                    <a:lnL w="3175" cap="flat" cmpd="sng" algn="ctr">
                      <a:solidFill>
                        <a:srgbClr val="C00000"/>
                      </a:solidFill>
                      <a:prstDash val="solid"/>
                      <a:round/>
                      <a:headEnd type="none" w="med" len="med"/>
                      <a:tailEnd type="none" w="med" len="med"/>
                    </a:lnL>
                    <a:lnR w="3175" cap="flat" cmpd="sng" algn="ctr">
                      <a:solidFill>
                        <a:srgbClr val="C00000"/>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rgbClr val="C00000"/>
                      </a:solidFill>
                      <a:prstDash val="solid"/>
                      <a:round/>
                      <a:headEnd type="none" w="med" len="med"/>
                      <a:tailEnd type="none" w="med" len="med"/>
                    </a:lnB>
                    <a:solidFill>
                      <a:schemeClr val="accent4">
                        <a:lumMod val="20000"/>
                        <a:lumOff val="80000"/>
                      </a:schemeClr>
                    </a:solidFill>
                  </a:tcPr>
                </a:tc>
                <a:tc>
                  <a:txBody>
                    <a:bodyPr/>
                    <a:lstStyle/>
                    <a:p>
                      <a:pPr algn="ctr"/>
                      <a:endParaRPr lang="it-IT" sz="1800" dirty="0">
                        <a:effectLst/>
                        <a:latin typeface="Comic Sans MS" panose="030F0702030302020204" pitchFamily="66" charset="0"/>
                      </a:endParaRPr>
                    </a:p>
                  </a:txBody>
                  <a:tcPr marL="44450" marR="44450" marT="0" marB="0" anchor="ctr">
                    <a:lnL w="3175" cap="flat" cmpd="sng" algn="ctr">
                      <a:solidFill>
                        <a:srgbClr val="C00000"/>
                      </a:solidFill>
                      <a:prstDash val="solid"/>
                      <a:round/>
                      <a:headEnd type="none" w="med" len="med"/>
                      <a:tailEnd type="none" w="med" len="med"/>
                    </a:lnL>
                    <a:lnR w="3175" cap="flat" cmpd="sng" algn="ctr">
                      <a:solidFill>
                        <a:srgbClr val="C00000"/>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rgbClr val="C00000"/>
                      </a:solidFill>
                      <a:prstDash val="solid"/>
                      <a:round/>
                      <a:headEnd type="none" w="med" len="med"/>
                      <a:tailEnd type="none" w="med" len="med"/>
                    </a:lnB>
                    <a:solidFill>
                      <a:schemeClr val="accent4">
                        <a:lumMod val="20000"/>
                        <a:lumOff val="80000"/>
                      </a:schemeClr>
                    </a:solidFill>
                  </a:tcPr>
                </a:tc>
                <a:tc>
                  <a:txBody>
                    <a:bodyPr/>
                    <a:lstStyle/>
                    <a:p>
                      <a:pPr algn="ctr"/>
                      <a:endParaRPr lang="it-IT" sz="1800" dirty="0">
                        <a:effectLst/>
                        <a:latin typeface="Comic Sans MS" panose="030F0702030302020204" pitchFamily="66" charset="0"/>
                      </a:endParaRPr>
                    </a:p>
                  </a:txBody>
                  <a:tcPr marL="44450" marR="44450" marT="0" marB="0" anchor="ctr">
                    <a:lnL w="3175" cap="flat" cmpd="sng" algn="ctr">
                      <a:solidFill>
                        <a:srgbClr val="C00000"/>
                      </a:solidFill>
                      <a:prstDash val="solid"/>
                      <a:round/>
                      <a:headEnd type="none" w="med" len="med"/>
                      <a:tailEnd type="none" w="med" len="med"/>
                    </a:lnL>
                    <a:lnR w="3175" cap="flat" cmpd="sng" algn="ctr">
                      <a:solidFill>
                        <a:srgbClr val="C00000"/>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rgbClr val="C00000"/>
                      </a:solidFill>
                      <a:prstDash val="solid"/>
                      <a:round/>
                      <a:headEnd type="none" w="med" len="med"/>
                      <a:tailEnd type="none" w="med" len="med"/>
                    </a:lnB>
                    <a:solidFill>
                      <a:schemeClr val="accent4">
                        <a:lumMod val="20000"/>
                        <a:lumOff val="80000"/>
                      </a:schemeClr>
                    </a:solidFill>
                  </a:tcPr>
                </a:tc>
                <a:tc>
                  <a:txBody>
                    <a:bodyPr/>
                    <a:lstStyle/>
                    <a:p>
                      <a:pPr algn="ctr"/>
                      <a:endParaRPr lang="it-IT" sz="1800" dirty="0">
                        <a:effectLst/>
                        <a:latin typeface="Comic Sans MS" panose="030F0702030302020204" pitchFamily="66" charset="0"/>
                      </a:endParaRPr>
                    </a:p>
                  </a:txBody>
                  <a:tcPr marL="44450" marR="44450" marT="0" marB="0" anchor="ctr">
                    <a:lnL w="3175" cap="flat" cmpd="sng" algn="ctr">
                      <a:solidFill>
                        <a:srgbClr val="C00000"/>
                      </a:solidFill>
                      <a:prstDash val="solid"/>
                      <a:round/>
                      <a:headEnd type="none" w="med" len="med"/>
                      <a:tailEnd type="none" w="med" len="med"/>
                    </a:lnL>
                    <a:lnR w="3175" cap="flat" cmpd="sng" algn="ctr">
                      <a:solidFill>
                        <a:srgbClr val="C00000"/>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rgbClr val="C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558819250"/>
                  </a:ext>
                </a:extLst>
              </a:tr>
              <a:tr h="331487">
                <a:tc vMerge="1">
                  <a:txBody>
                    <a:bodyPr/>
                    <a:lstStyle/>
                    <a:p>
                      <a:endParaRPr lang="it-IT"/>
                    </a:p>
                  </a:txBody>
                  <a:tcPr/>
                </a:tc>
                <a:tc vMerge="1">
                  <a:txBody>
                    <a:bodyPr/>
                    <a:lstStyle/>
                    <a:p>
                      <a:endParaRPr lang="it-IT"/>
                    </a:p>
                  </a:txBody>
                  <a:tcPr/>
                </a:tc>
                <a:tc>
                  <a:txBody>
                    <a:bodyPr/>
                    <a:lstStyle/>
                    <a:p>
                      <a:pPr algn="ctr"/>
                      <a:endParaRPr lang="it-IT" sz="1800" dirty="0">
                        <a:effectLst/>
                        <a:latin typeface="Comic Sans MS" panose="030F0702030302020204" pitchFamily="66" charset="0"/>
                      </a:endParaRPr>
                    </a:p>
                  </a:txBody>
                  <a:tcPr marL="44450" marR="44450" marT="0" marB="0" anchor="ctr">
                    <a:lnL w="3175" cap="flat" cmpd="sng" algn="ctr">
                      <a:solidFill>
                        <a:srgbClr val="C00000"/>
                      </a:solidFill>
                      <a:prstDash val="solid"/>
                      <a:round/>
                      <a:headEnd type="none" w="med" len="med"/>
                      <a:tailEnd type="none" w="med" len="med"/>
                    </a:lnL>
                    <a:lnR w="3175" cap="flat" cmpd="sng" algn="ctr">
                      <a:solidFill>
                        <a:srgbClr val="C00000"/>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rgbClr val="C00000"/>
                      </a:solidFill>
                      <a:prstDash val="solid"/>
                      <a:round/>
                      <a:headEnd type="none" w="med" len="med"/>
                      <a:tailEnd type="none" w="med" len="med"/>
                    </a:lnB>
                    <a:solidFill>
                      <a:schemeClr val="accent4">
                        <a:lumMod val="20000"/>
                        <a:lumOff val="80000"/>
                      </a:schemeClr>
                    </a:solidFill>
                  </a:tcPr>
                </a:tc>
                <a:tc>
                  <a:txBody>
                    <a:bodyPr/>
                    <a:lstStyle/>
                    <a:p>
                      <a:pPr algn="ctr"/>
                      <a:endParaRPr lang="it-IT" sz="1800" dirty="0">
                        <a:effectLst/>
                        <a:latin typeface="Comic Sans MS" panose="030F0702030302020204" pitchFamily="66" charset="0"/>
                      </a:endParaRPr>
                    </a:p>
                  </a:txBody>
                  <a:tcPr marL="44450" marR="44450" marT="0" marB="0" anchor="ctr">
                    <a:lnL w="3175" cap="flat" cmpd="sng" algn="ctr">
                      <a:solidFill>
                        <a:srgbClr val="C00000"/>
                      </a:solidFill>
                      <a:prstDash val="solid"/>
                      <a:round/>
                      <a:headEnd type="none" w="med" len="med"/>
                      <a:tailEnd type="none" w="med" len="med"/>
                    </a:lnL>
                    <a:lnR w="3175" cap="flat" cmpd="sng" algn="ctr">
                      <a:solidFill>
                        <a:srgbClr val="C00000"/>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rgbClr val="C00000"/>
                      </a:solidFill>
                      <a:prstDash val="solid"/>
                      <a:round/>
                      <a:headEnd type="none" w="med" len="med"/>
                      <a:tailEnd type="none" w="med" len="med"/>
                    </a:lnB>
                    <a:solidFill>
                      <a:schemeClr val="accent4">
                        <a:lumMod val="20000"/>
                        <a:lumOff val="80000"/>
                      </a:schemeClr>
                    </a:solidFill>
                  </a:tcPr>
                </a:tc>
                <a:tc>
                  <a:txBody>
                    <a:bodyPr/>
                    <a:lstStyle/>
                    <a:p>
                      <a:pPr algn="ctr"/>
                      <a:endParaRPr lang="it-IT" sz="1800" dirty="0">
                        <a:effectLst/>
                        <a:latin typeface="Comic Sans MS" panose="030F0702030302020204" pitchFamily="66" charset="0"/>
                      </a:endParaRPr>
                    </a:p>
                  </a:txBody>
                  <a:tcPr marL="44450" marR="44450" marT="0" marB="0" anchor="ctr">
                    <a:lnL w="3175" cap="flat" cmpd="sng" algn="ctr">
                      <a:solidFill>
                        <a:srgbClr val="C00000"/>
                      </a:solidFill>
                      <a:prstDash val="solid"/>
                      <a:round/>
                      <a:headEnd type="none" w="med" len="med"/>
                      <a:tailEnd type="none" w="med" len="med"/>
                    </a:lnL>
                    <a:lnR w="3175" cap="flat" cmpd="sng" algn="ctr">
                      <a:solidFill>
                        <a:srgbClr val="C00000"/>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rgbClr val="C00000"/>
                      </a:solidFill>
                      <a:prstDash val="solid"/>
                      <a:round/>
                      <a:headEnd type="none" w="med" len="med"/>
                      <a:tailEnd type="none" w="med" len="med"/>
                    </a:lnB>
                    <a:solidFill>
                      <a:schemeClr val="accent4">
                        <a:lumMod val="20000"/>
                        <a:lumOff val="80000"/>
                      </a:schemeClr>
                    </a:solidFill>
                  </a:tcPr>
                </a:tc>
                <a:tc>
                  <a:txBody>
                    <a:bodyPr/>
                    <a:lstStyle/>
                    <a:p>
                      <a:pPr algn="ctr"/>
                      <a:endParaRPr lang="it-IT" sz="1800" dirty="0">
                        <a:effectLst/>
                        <a:latin typeface="Comic Sans MS" panose="030F0702030302020204" pitchFamily="66" charset="0"/>
                      </a:endParaRPr>
                    </a:p>
                  </a:txBody>
                  <a:tcPr marL="44450" marR="44450" marT="0" marB="0" anchor="ctr">
                    <a:lnL w="3175" cap="flat" cmpd="sng" algn="ctr">
                      <a:solidFill>
                        <a:srgbClr val="C00000"/>
                      </a:solidFill>
                      <a:prstDash val="solid"/>
                      <a:round/>
                      <a:headEnd type="none" w="med" len="med"/>
                      <a:tailEnd type="none" w="med" len="med"/>
                    </a:lnL>
                    <a:lnR w="3175" cap="flat" cmpd="sng" algn="ctr">
                      <a:solidFill>
                        <a:srgbClr val="C00000"/>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rgbClr val="C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132184513"/>
                  </a:ext>
                </a:extLst>
              </a:tr>
              <a:tr h="331487">
                <a:tc vMerge="1">
                  <a:txBody>
                    <a:bodyPr/>
                    <a:lstStyle/>
                    <a:p>
                      <a:endParaRPr lang="it-IT"/>
                    </a:p>
                  </a:txBody>
                  <a:tcPr/>
                </a:tc>
                <a:tc vMerge="1">
                  <a:txBody>
                    <a:bodyPr/>
                    <a:lstStyle/>
                    <a:p>
                      <a:endParaRPr lang="it-IT"/>
                    </a:p>
                  </a:txBody>
                  <a:tcPr/>
                </a:tc>
                <a:tc>
                  <a:txBody>
                    <a:bodyPr/>
                    <a:lstStyle/>
                    <a:p>
                      <a:pPr algn="ctr"/>
                      <a:endParaRPr lang="it-IT" sz="1800" dirty="0">
                        <a:effectLst/>
                        <a:latin typeface="Comic Sans MS" panose="030F0702030302020204" pitchFamily="66" charset="0"/>
                      </a:endParaRPr>
                    </a:p>
                  </a:txBody>
                  <a:tcPr marL="44450" marR="44450" marT="0" marB="0" anchor="ctr">
                    <a:lnL w="3175" cap="flat" cmpd="sng" algn="ctr">
                      <a:solidFill>
                        <a:srgbClr val="C00000"/>
                      </a:solidFill>
                      <a:prstDash val="solid"/>
                      <a:round/>
                      <a:headEnd type="none" w="med" len="med"/>
                      <a:tailEnd type="none" w="med" len="med"/>
                    </a:lnL>
                    <a:lnR w="3175" cap="flat" cmpd="sng" algn="ctr">
                      <a:solidFill>
                        <a:srgbClr val="C00000"/>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rgbClr val="C00000"/>
                      </a:solidFill>
                      <a:prstDash val="solid"/>
                      <a:round/>
                      <a:headEnd type="none" w="med" len="med"/>
                      <a:tailEnd type="none" w="med" len="med"/>
                    </a:lnB>
                    <a:solidFill>
                      <a:schemeClr val="accent4">
                        <a:lumMod val="20000"/>
                        <a:lumOff val="80000"/>
                      </a:schemeClr>
                    </a:solidFill>
                  </a:tcPr>
                </a:tc>
                <a:tc>
                  <a:txBody>
                    <a:bodyPr/>
                    <a:lstStyle/>
                    <a:p>
                      <a:pPr algn="ctr"/>
                      <a:endParaRPr lang="it-IT" sz="1800" dirty="0">
                        <a:effectLst/>
                        <a:latin typeface="Comic Sans MS" panose="030F0702030302020204" pitchFamily="66" charset="0"/>
                      </a:endParaRPr>
                    </a:p>
                  </a:txBody>
                  <a:tcPr marL="44450" marR="44450" marT="0" marB="0" anchor="ctr">
                    <a:lnL w="3175" cap="flat" cmpd="sng" algn="ctr">
                      <a:solidFill>
                        <a:srgbClr val="C00000"/>
                      </a:solidFill>
                      <a:prstDash val="solid"/>
                      <a:round/>
                      <a:headEnd type="none" w="med" len="med"/>
                      <a:tailEnd type="none" w="med" len="med"/>
                    </a:lnL>
                    <a:lnR w="3175" cap="flat" cmpd="sng" algn="ctr">
                      <a:solidFill>
                        <a:srgbClr val="C00000"/>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rgbClr val="C00000"/>
                      </a:solidFill>
                      <a:prstDash val="solid"/>
                      <a:round/>
                      <a:headEnd type="none" w="med" len="med"/>
                      <a:tailEnd type="none" w="med" len="med"/>
                    </a:lnB>
                    <a:solidFill>
                      <a:schemeClr val="accent4">
                        <a:lumMod val="20000"/>
                        <a:lumOff val="80000"/>
                      </a:schemeClr>
                    </a:solidFill>
                  </a:tcPr>
                </a:tc>
                <a:tc>
                  <a:txBody>
                    <a:bodyPr/>
                    <a:lstStyle/>
                    <a:p>
                      <a:pPr algn="ctr"/>
                      <a:endParaRPr lang="it-IT" sz="1800" dirty="0">
                        <a:effectLst/>
                        <a:latin typeface="Comic Sans MS" panose="030F0702030302020204" pitchFamily="66" charset="0"/>
                      </a:endParaRPr>
                    </a:p>
                  </a:txBody>
                  <a:tcPr marL="44450" marR="44450" marT="0" marB="0" anchor="ctr">
                    <a:lnL w="3175" cap="flat" cmpd="sng" algn="ctr">
                      <a:solidFill>
                        <a:srgbClr val="C00000"/>
                      </a:solidFill>
                      <a:prstDash val="solid"/>
                      <a:round/>
                      <a:headEnd type="none" w="med" len="med"/>
                      <a:tailEnd type="none" w="med" len="med"/>
                    </a:lnL>
                    <a:lnR w="3175" cap="flat" cmpd="sng" algn="ctr">
                      <a:solidFill>
                        <a:srgbClr val="C00000"/>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rgbClr val="C00000"/>
                      </a:solidFill>
                      <a:prstDash val="solid"/>
                      <a:round/>
                      <a:headEnd type="none" w="med" len="med"/>
                      <a:tailEnd type="none" w="med" len="med"/>
                    </a:lnB>
                    <a:solidFill>
                      <a:schemeClr val="accent4">
                        <a:lumMod val="20000"/>
                        <a:lumOff val="80000"/>
                      </a:schemeClr>
                    </a:solidFill>
                  </a:tcPr>
                </a:tc>
                <a:tc>
                  <a:txBody>
                    <a:bodyPr/>
                    <a:lstStyle/>
                    <a:p>
                      <a:pPr algn="ctr"/>
                      <a:endParaRPr lang="it-IT" sz="1800" dirty="0">
                        <a:effectLst/>
                        <a:latin typeface="Comic Sans MS" panose="030F0702030302020204" pitchFamily="66" charset="0"/>
                      </a:endParaRPr>
                    </a:p>
                  </a:txBody>
                  <a:tcPr marL="44450" marR="44450" marT="0" marB="0" anchor="ctr">
                    <a:lnL w="3175" cap="flat" cmpd="sng" algn="ctr">
                      <a:solidFill>
                        <a:srgbClr val="C00000"/>
                      </a:solidFill>
                      <a:prstDash val="solid"/>
                      <a:round/>
                      <a:headEnd type="none" w="med" len="med"/>
                      <a:tailEnd type="none" w="med" len="med"/>
                    </a:lnL>
                    <a:lnR w="3175" cap="flat" cmpd="sng" algn="ctr">
                      <a:solidFill>
                        <a:srgbClr val="C00000"/>
                      </a:solidFill>
                      <a:prstDash val="solid"/>
                      <a:round/>
                      <a:headEnd type="none" w="med" len="med"/>
                      <a:tailEnd type="none" w="med" len="med"/>
                    </a:lnR>
                    <a:lnT w="3175" cap="flat" cmpd="sng" algn="ctr">
                      <a:solidFill>
                        <a:srgbClr val="C00000"/>
                      </a:solidFill>
                      <a:prstDash val="solid"/>
                      <a:round/>
                      <a:headEnd type="none" w="med" len="med"/>
                      <a:tailEnd type="none" w="med" len="med"/>
                    </a:lnT>
                    <a:lnB w="3175" cap="flat" cmpd="sng" algn="ctr">
                      <a:solidFill>
                        <a:srgbClr val="C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122171450"/>
                  </a:ext>
                </a:extLst>
              </a:tr>
            </a:tbl>
          </a:graphicData>
        </a:graphic>
      </p:graphicFrame>
      <p:sp>
        <p:nvSpPr>
          <p:cNvPr id="19" name="CasellaDiTesto 18">
            <a:extLst>
              <a:ext uri="{FF2B5EF4-FFF2-40B4-BE49-F238E27FC236}">
                <a16:creationId xmlns:a16="http://schemas.microsoft.com/office/drawing/2014/main" id="{E9027440-7F5C-E3F6-76A8-DA39FAC7F313}"/>
              </a:ext>
            </a:extLst>
          </p:cNvPr>
          <p:cNvSpPr txBox="1"/>
          <p:nvPr/>
        </p:nvSpPr>
        <p:spPr>
          <a:xfrm>
            <a:off x="66000" y="3167439"/>
            <a:ext cx="12059997" cy="646331"/>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Avendo già una retta assegnata (quindi due tracce), si rende necessaria la ricerca di una seconda retta che sia contenuta dal piano per definire altri due punti (altre due tracce) per i quali condurre le tracce del piano.</a:t>
            </a:r>
            <a:endParaRPr lang="it-IT" dirty="0">
              <a:solidFill>
                <a:srgbClr val="C00000"/>
              </a:solidFill>
            </a:endParaRPr>
          </a:p>
        </p:txBody>
      </p:sp>
      <p:sp>
        <p:nvSpPr>
          <p:cNvPr id="26" name="CasellaDiTesto 25">
            <a:extLst>
              <a:ext uri="{FF2B5EF4-FFF2-40B4-BE49-F238E27FC236}">
                <a16:creationId xmlns:a16="http://schemas.microsoft.com/office/drawing/2014/main" id="{B022F196-AC7E-4DE7-D9CE-141453104A6D}"/>
              </a:ext>
            </a:extLst>
          </p:cNvPr>
          <p:cNvSpPr txBox="1"/>
          <p:nvPr/>
        </p:nvSpPr>
        <p:spPr>
          <a:xfrm>
            <a:off x="66000" y="3813775"/>
            <a:ext cx="12059997" cy="646331"/>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Conseguentemente poiché per un punto passano infinite rette, in questo caso possiamo utilizzare uno dei due metodi seguenti per risolvere il problema.</a:t>
            </a:r>
            <a:endParaRPr lang="it-IT" dirty="0">
              <a:solidFill>
                <a:srgbClr val="C00000"/>
              </a:solidFill>
            </a:endParaRPr>
          </a:p>
        </p:txBody>
      </p:sp>
      <p:sp>
        <p:nvSpPr>
          <p:cNvPr id="28" name="CasellaDiTesto 27">
            <a:extLst>
              <a:ext uri="{FF2B5EF4-FFF2-40B4-BE49-F238E27FC236}">
                <a16:creationId xmlns:a16="http://schemas.microsoft.com/office/drawing/2014/main" id="{F0336A13-800E-F9D6-B1E1-9D32965BABE8}"/>
              </a:ext>
            </a:extLst>
          </p:cNvPr>
          <p:cNvSpPr txBox="1"/>
          <p:nvPr/>
        </p:nvSpPr>
        <p:spPr>
          <a:xfrm>
            <a:off x="57943" y="4679742"/>
            <a:ext cx="5652000" cy="372666"/>
          </a:xfrm>
          <a:prstGeom prst="rect">
            <a:avLst/>
          </a:prstGeom>
          <a:solidFill>
            <a:schemeClr val="accent4">
              <a:lumMod val="20000"/>
              <a:lumOff val="80000"/>
            </a:schemeClr>
          </a:solidFill>
          <a:ln>
            <a:solidFill>
              <a:srgbClr val="C00000"/>
            </a:solidFill>
          </a:ln>
        </p:spPr>
        <p:txBody>
          <a:bodyPr wrap="square" rtlCol="0">
            <a:spAutoFit/>
          </a:bodyPr>
          <a:lstStyle/>
          <a:p>
            <a:pPr lvl="0" algn="ctr">
              <a:lnSpc>
                <a:spcPct val="115000"/>
              </a:lnSpc>
              <a:spcAft>
                <a:spcPts val="1000"/>
              </a:spcAft>
            </a:pPr>
            <a:r>
              <a:rPr lang="it-IT" sz="1700" u="sng"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1. Metodo impostato sulla intersezione tra due rette</a:t>
            </a:r>
            <a:r>
              <a:rPr lang="it-IT" sz="17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a:t>
            </a:r>
          </a:p>
        </p:txBody>
      </p:sp>
      <p:sp>
        <p:nvSpPr>
          <p:cNvPr id="40" name="CasellaDiTesto 39">
            <a:extLst>
              <a:ext uri="{FF2B5EF4-FFF2-40B4-BE49-F238E27FC236}">
                <a16:creationId xmlns:a16="http://schemas.microsoft.com/office/drawing/2014/main" id="{26650067-6A41-1AD4-5733-C2003B469BCB}"/>
              </a:ext>
            </a:extLst>
          </p:cNvPr>
          <p:cNvSpPr txBox="1"/>
          <p:nvPr/>
        </p:nvSpPr>
        <p:spPr>
          <a:xfrm>
            <a:off x="65999" y="5111392"/>
            <a:ext cx="5652000" cy="1548000"/>
          </a:xfrm>
          <a:prstGeom prst="rect">
            <a:avLst/>
          </a:prstGeom>
          <a:solidFill>
            <a:schemeClr val="accent4">
              <a:lumMod val="20000"/>
              <a:lumOff val="80000"/>
            </a:schemeClr>
          </a:solidFill>
          <a:ln>
            <a:solidFill>
              <a:srgbClr val="C00000"/>
            </a:solidFill>
          </a:ln>
        </p:spPr>
        <p:txBody>
          <a:bodyPr wrap="square" rtlCol="0">
            <a:spAutoFit/>
          </a:bodyPr>
          <a:lstStyle/>
          <a:p>
            <a:pPr algn="ctr"/>
            <a:r>
              <a:rPr lang="it-IT" sz="17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Per risolvere il problema si conduce, per il punto non appartenente alla retta data, una nuova retta che intersecandosi con quella assegnata ci riconduce al secondo metodo generale, cioè al </a:t>
            </a:r>
            <a:r>
              <a:rPr lang="it-IT" sz="1700" u="sng"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piano passante per due rette incidenti</a:t>
            </a:r>
            <a:endParaRPr lang="it-IT" sz="1700" dirty="0">
              <a:solidFill>
                <a:srgbClr val="C00000"/>
              </a:solidFill>
            </a:endParaRPr>
          </a:p>
        </p:txBody>
      </p:sp>
      <p:sp>
        <p:nvSpPr>
          <p:cNvPr id="44" name="CasellaDiTesto 43">
            <a:extLst>
              <a:ext uri="{FF2B5EF4-FFF2-40B4-BE49-F238E27FC236}">
                <a16:creationId xmlns:a16="http://schemas.microsoft.com/office/drawing/2014/main" id="{01BB91C3-7D1D-ED4B-9884-37ABA0190BC9}"/>
              </a:ext>
            </a:extLst>
          </p:cNvPr>
          <p:cNvSpPr txBox="1"/>
          <p:nvPr/>
        </p:nvSpPr>
        <p:spPr>
          <a:xfrm>
            <a:off x="5856147" y="4698434"/>
            <a:ext cx="6264000" cy="353943"/>
          </a:xfrm>
          <a:prstGeom prst="rect">
            <a:avLst/>
          </a:prstGeom>
          <a:solidFill>
            <a:schemeClr val="accent4">
              <a:lumMod val="20000"/>
              <a:lumOff val="80000"/>
            </a:schemeClr>
          </a:solidFill>
          <a:ln>
            <a:solidFill>
              <a:srgbClr val="C00000"/>
            </a:solidFill>
          </a:ln>
        </p:spPr>
        <p:txBody>
          <a:bodyPr wrap="square" rtlCol="0">
            <a:spAutoFit/>
          </a:bodyPr>
          <a:lstStyle/>
          <a:p>
            <a:pPr algn="ctr"/>
            <a:r>
              <a:rPr lang="it-IT" sz="1700" u="sng"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2. Metodo impostato sul parallelismo tra due rette</a:t>
            </a:r>
            <a:endParaRPr lang="it-IT" sz="1700" dirty="0">
              <a:solidFill>
                <a:srgbClr val="C00000"/>
              </a:solidFill>
            </a:endParaRPr>
          </a:p>
        </p:txBody>
      </p:sp>
      <p:sp>
        <p:nvSpPr>
          <p:cNvPr id="45" name="CasellaDiTesto 44">
            <a:extLst>
              <a:ext uri="{FF2B5EF4-FFF2-40B4-BE49-F238E27FC236}">
                <a16:creationId xmlns:a16="http://schemas.microsoft.com/office/drawing/2014/main" id="{8E0F92BE-C2BB-CFA6-A557-A3B21593F4A0}"/>
              </a:ext>
            </a:extLst>
          </p:cNvPr>
          <p:cNvSpPr txBox="1"/>
          <p:nvPr/>
        </p:nvSpPr>
        <p:spPr>
          <a:xfrm>
            <a:off x="5859624" y="5101860"/>
            <a:ext cx="6264000" cy="1578317"/>
          </a:xfrm>
          <a:prstGeom prst="rect">
            <a:avLst/>
          </a:prstGeom>
          <a:solidFill>
            <a:schemeClr val="accent4">
              <a:lumMod val="20000"/>
              <a:lumOff val="80000"/>
            </a:schemeClr>
          </a:solidFill>
          <a:ln>
            <a:solidFill>
              <a:srgbClr val="C00000"/>
            </a:solidFill>
          </a:ln>
        </p:spPr>
        <p:txBody>
          <a:bodyPr wrap="square" rtlCol="0">
            <a:spAutoFit/>
          </a:bodyPr>
          <a:lstStyle/>
          <a:p>
            <a:pPr marL="270510" algn="ctr">
              <a:lnSpc>
                <a:spcPct val="115000"/>
              </a:lnSpc>
            </a:pPr>
            <a:r>
              <a:rPr lang="it-IT" sz="1700"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La risoluzione del problema si ottiene conducendo, per il punto non appartenente alla retta assegnata, una nuova retta parallela a quella data. In questo modo ci riportiamo al terzo metodo generale, cioè al </a:t>
            </a:r>
            <a:r>
              <a:rPr lang="it-IT" sz="1700" u="sng" dirty="0">
                <a:solidFill>
                  <a:srgbClr val="C00000"/>
                </a:solidFill>
                <a:effectLst/>
                <a:latin typeface="Comic Sans MS" panose="030F0702030302020204" pitchFamily="66" charset="0"/>
                <a:ea typeface="Calibri" panose="020F0502020204030204" pitchFamily="34" charset="0"/>
                <a:cs typeface="Times New Roman" panose="02020603050405020304" pitchFamily="18" charset="0"/>
              </a:rPr>
              <a:t>piano passante per due rette parallele</a:t>
            </a:r>
            <a:endParaRPr lang="it-IT" sz="1700" dirty="0">
              <a:solidFill>
                <a:srgbClr val="C00000"/>
              </a:solidFill>
            </a:endParaRPr>
          </a:p>
        </p:txBody>
      </p:sp>
      <p:sp>
        <p:nvSpPr>
          <p:cNvPr id="2" name="CasellaDiTesto 1">
            <a:extLst>
              <a:ext uri="{FF2B5EF4-FFF2-40B4-BE49-F238E27FC236}">
                <a16:creationId xmlns:a16="http://schemas.microsoft.com/office/drawing/2014/main" id="{7D37C46B-E820-8C77-FD82-3A152DEA79BC}"/>
              </a:ext>
            </a:extLst>
          </p:cNvPr>
          <p:cNvSpPr txBox="1"/>
          <p:nvPr/>
        </p:nvSpPr>
        <p:spPr>
          <a:xfrm>
            <a:off x="65999" y="504898"/>
            <a:ext cx="12054148" cy="369332"/>
          </a:xfrm>
          <a:prstGeom prst="rect">
            <a:avLst/>
          </a:prstGeom>
          <a:noFill/>
        </p:spPr>
        <p:txBody>
          <a:bodyPr wrap="square" rtlCol="0">
            <a:spAutoFit/>
          </a:bodyPr>
          <a:lstStyle/>
          <a:p>
            <a:pPr algn="ctr"/>
            <a:r>
              <a:rPr lang="it-IT" dirty="0">
                <a:solidFill>
                  <a:srgbClr val="C00000"/>
                </a:solidFill>
                <a:effectLst/>
                <a:latin typeface="Comic Sans MS" panose="030F0702030302020204" pitchFamily="66" charset="0"/>
              </a:rPr>
              <a:t>Elementi rappresentativi della retta e relative caratteristiche</a:t>
            </a:r>
            <a:endParaRPr lang="it-IT" dirty="0">
              <a:solidFill>
                <a:srgbClr val="C00000"/>
              </a:solidFill>
            </a:endParaRPr>
          </a:p>
        </p:txBody>
      </p:sp>
      <p:sp>
        <p:nvSpPr>
          <p:cNvPr id="3" name="CasellaDiTesto 2">
            <a:extLst>
              <a:ext uri="{FF2B5EF4-FFF2-40B4-BE49-F238E27FC236}">
                <a16:creationId xmlns:a16="http://schemas.microsoft.com/office/drawing/2014/main" id="{6B325830-40EF-A70E-EED2-6D8173ED6180}"/>
              </a:ext>
            </a:extLst>
          </p:cNvPr>
          <p:cNvSpPr txBox="1"/>
          <p:nvPr/>
        </p:nvSpPr>
        <p:spPr>
          <a:xfrm>
            <a:off x="65997" y="952286"/>
            <a:ext cx="2108035" cy="646331"/>
          </a:xfrm>
          <a:prstGeom prst="rect">
            <a:avLst/>
          </a:prstGeom>
          <a:noFill/>
        </p:spPr>
        <p:txBody>
          <a:bodyPr wrap="square" rtlCol="0" anchor="ctr">
            <a:spAutoFit/>
          </a:bodyPr>
          <a:lstStyle/>
          <a:p>
            <a:pPr algn="ctr"/>
            <a:r>
              <a:rPr lang="it-IT" sz="1800" dirty="0">
                <a:solidFill>
                  <a:srgbClr val="C00000"/>
                </a:solidFill>
                <a:effectLst/>
                <a:latin typeface="Comic Sans MS" panose="030F0702030302020204" pitchFamily="66" charset="0"/>
              </a:rPr>
              <a:t>Elemento geometrico</a:t>
            </a:r>
            <a:endParaRPr lang="it-IT" dirty="0">
              <a:solidFill>
                <a:srgbClr val="C00000"/>
              </a:solidFill>
            </a:endParaRPr>
          </a:p>
        </p:txBody>
      </p:sp>
      <p:sp>
        <p:nvSpPr>
          <p:cNvPr id="5" name="CasellaDiTesto 4">
            <a:extLst>
              <a:ext uri="{FF2B5EF4-FFF2-40B4-BE49-F238E27FC236}">
                <a16:creationId xmlns:a16="http://schemas.microsoft.com/office/drawing/2014/main" id="{816E150A-EE4E-9ACF-2A99-890657A662BD}"/>
              </a:ext>
            </a:extLst>
          </p:cNvPr>
          <p:cNvSpPr txBox="1"/>
          <p:nvPr/>
        </p:nvSpPr>
        <p:spPr>
          <a:xfrm>
            <a:off x="65997" y="2243735"/>
            <a:ext cx="2108034" cy="369332"/>
          </a:xfrm>
          <a:prstGeom prst="rect">
            <a:avLst/>
          </a:prstGeom>
          <a:noFill/>
        </p:spPr>
        <p:txBody>
          <a:bodyPr wrap="square" rtlCol="0" anchor="ctr">
            <a:spAutoFit/>
          </a:bodyPr>
          <a:lstStyle/>
          <a:p>
            <a:pPr algn="ctr"/>
            <a:r>
              <a:rPr lang="it-IT" sz="1800" dirty="0">
                <a:solidFill>
                  <a:srgbClr val="C00000"/>
                </a:solidFill>
                <a:effectLst/>
                <a:latin typeface="Comic Sans MS" panose="030F0702030302020204" pitchFamily="66" charset="0"/>
              </a:rPr>
              <a:t>Retta</a:t>
            </a:r>
            <a:endParaRPr lang="it-IT" dirty="0">
              <a:solidFill>
                <a:srgbClr val="C00000"/>
              </a:solidFill>
            </a:endParaRPr>
          </a:p>
        </p:txBody>
      </p:sp>
      <p:sp>
        <p:nvSpPr>
          <p:cNvPr id="6" name="CasellaDiTesto 5">
            <a:extLst>
              <a:ext uri="{FF2B5EF4-FFF2-40B4-BE49-F238E27FC236}">
                <a16:creationId xmlns:a16="http://schemas.microsoft.com/office/drawing/2014/main" id="{E2B3A139-50C5-8180-269E-B99D1EA00B5A}"/>
              </a:ext>
            </a:extLst>
          </p:cNvPr>
          <p:cNvSpPr txBox="1"/>
          <p:nvPr/>
        </p:nvSpPr>
        <p:spPr>
          <a:xfrm>
            <a:off x="2174031" y="973335"/>
            <a:ext cx="1530222" cy="646331"/>
          </a:xfrm>
          <a:prstGeom prst="rect">
            <a:avLst/>
          </a:prstGeom>
          <a:noFill/>
        </p:spPr>
        <p:txBody>
          <a:bodyPr wrap="square" rtlCol="0" anchor="ctr">
            <a:spAutoFit/>
          </a:bodyPr>
          <a:lstStyle/>
          <a:p>
            <a:pPr algn="ctr"/>
            <a:r>
              <a:rPr lang="it-IT" sz="1800" dirty="0">
                <a:solidFill>
                  <a:srgbClr val="C00000"/>
                </a:solidFill>
                <a:effectLst/>
                <a:latin typeface="Comic Sans MS" panose="030F0702030302020204" pitchFamily="66" charset="0"/>
              </a:rPr>
              <a:t>Didascalia elemento</a:t>
            </a:r>
            <a:endParaRPr lang="it-IT" dirty="0">
              <a:solidFill>
                <a:srgbClr val="C00000"/>
              </a:solidFill>
            </a:endParaRPr>
          </a:p>
        </p:txBody>
      </p:sp>
      <p:sp>
        <p:nvSpPr>
          <p:cNvPr id="7" name="CasellaDiTesto 6">
            <a:extLst>
              <a:ext uri="{FF2B5EF4-FFF2-40B4-BE49-F238E27FC236}">
                <a16:creationId xmlns:a16="http://schemas.microsoft.com/office/drawing/2014/main" id="{BF2E0C40-5CE0-B3AD-2B92-0066C2EB3F58}"/>
              </a:ext>
            </a:extLst>
          </p:cNvPr>
          <p:cNvSpPr txBox="1"/>
          <p:nvPr/>
        </p:nvSpPr>
        <p:spPr>
          <a:xfrm>
            <a:off x="2738533" y="2149299"/>
            <a:ext cx="401217" cy="461665"/>
          </a:xfrm>
          <a:prstGeom prst="rect">
            <a:avLst/>
          </a:prstGeom>
          <a:noFill/>
        </p:spPr>
        <p:txBody>
          <a:bodyPr wrap="square" rtlCol="0">
            <a:spAutoFit/>
          </a:bodyPr>
          <a:lstStyle/>
          <a:p>
            <a:pPr algn="l"/>
            <a:r>
              <a:rPr lang="it-IT" sz="2400" dirty="0">
                <a:solidFill>
                  <a:srgbClr val="C00000"/>
                </a:solidFill>
                <a:latin typeface="Comic Sans MS" panose="030F0702030302020204" pitchFamily="66" charset="0"/>
              </a:rPr>
              <a:t>r</a:t>
            </a:r>
          </a:p>
        </p:txBody>
      </p:sp>
      <p:sp>
        <p:nvSpPr>
          <p:cNvPr id="8" name="CasellaDiTesto 7">
            <a:extLst>
              <a:ext uri="{FF2B5EF4-FFF2-40B4-BE49-F238E27FC236}">
                <a16:creationId xmlns:a16="http://schemas.microsoft.com/office/drawing/2014/main" id="{205DA886-4797-0E70-680A-A00E3DC6C5E2}"/>
              </a:ext>
            </a:extLst>
          </p:cNvPr>
          <p:cNvSpPr txBox="1"/>
          <p:nvPr/>
        </p:nvSpPr>
        <p:spPr>
          <a:xfrm>
            <a:off x="3713581" y="818904"/>
            <a:ext cx="2098703" cy="923330"/>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rPr>
              <a:t>Didascalia elementi rappresentativi</a:t>
            </a:r>
            <a:endParaRPr lang="it-IT" dirty="0">
              <a:solidFill>
                <a:srgbClr val="C00000"/>
              </a:solidFill>
            </a:endParaRPr>
          </a:p>
        </p:txBody>
      </p:sp>
      <p:sp>
        <p:nvSpPr>
          <p:cNvPr id="9" name="CasellaDiTesto 8">
            <a:extLst>
              <a:ext uri="{FF2B5EF4-FFF2-40B4-BE49-F238E27FC236}">
                <a16:creationId xmlns:a16="http://schemas.microsoft.com/office/drawing/2014/main" id="{AF516FC7-ADD3-B8E2-DA21-FD237E8B4D3C}"/>
              </a:ext>
            </a:extLst>
          </p:cNvPr>
          <p:cNvSpPr txBox="1"/>
          <p:nvPr/>
        </p:nvSpPr>
        <p:spPr>
          <a:xfrm>
            <a:off x="3713580" y="1716072"/>
            <a:ext cx="2098703" cy="324000"/>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rPr>
              <a:t>T</a:t>
            </a:r>
            <a:r>
              <a:rPr lang="it-IT" sz="1800" baseline="-25000" dirty="0">
                <a:solidFill>
                  <a:srgbClr val="C00000"/>
                </a:solidFill>
                <a:effectLst/>
                <a:latin typeface="Comic Sans MS" panose="030F0702030302020204" pitchFamily="66" charset="0"/>
              </a:rPr>
              <a:t>1</a:t>
            </a:r>
            <a:r>
              <a:rPr lang="it-IT" sz="1800" baseline="0" dirty="0">
                <a:solidFill>
                  <a:srgbClr val="C00000"/>
                </a:solidFill>
                <a:effectLst/>
                <a:latin typeface="Comic Sans MS" panose="030F0702030302020204" pitchFamily="66" charset="0"/>
              </a:rPr>
              <a:t>r</a:t>
            </a:r>
          </a:p>
          <a:p>
            <a:pPr algn="ctr"/>
            <a:endParaRPr lang="it-IT" dirty="0">
              <a:solidFill>
                <a:srgbClr val="C00000"/>
              </a:solidFill>
            </a:endParaRPr>
          </a:p>
        </p:txBody>
      </p:sp>
      <p:sp>
        <p:nvSpPr>
          <p:cNvPr id="10" name="CasellaDiTesto 9">
            <a:extLst>
              <a:ext uri="{FF2B5EF4-FFF2-40B4-BE49-F238E27FC236}">
                <a16:creationId xmlns:a16="http://schemas.microsoft.com/office/drawing/2014/main" id="{27ACD63C-3ABB-5C6B-FFC2-F53C6C318AC9}"/>
              </a:ext>
            </a:extLst>
          </p:cNvPr>
          <p:cNvSpPr txBox="1"/>
          <p:nvPr/>
        </p:nvSpPr>
        <p:spPr>
          <a:xfrm>
            <a:off x="3706410" y="2059488"/>
            <a:ext cx="2098703" cy="324000"/>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rPr>
              <a:t>T</a:t>
            </a:r>
            <a:r>
              <a:rPr lang="it-IT" sz="1800" baseline="-25000" dirty="0">
                <a:solidFill>
                  <a:srgbClr val="C00000"/>
                </a:solidFill>
                <a:effectLst/>
                <a:latin typeface="Comic Sans MS" panose="030F0702030302020204" pitchFamily="66" charset="0"/>
              </a:rPr>
              <a:t>2</a:t>
            </a:r>
            <a:r>
              <a:rPr lang="it-IT" sz="1800" baseline="0" dirty="0">
                <a:solidFill>
                  <a:srgbClr val="C00000"/>
                </a:solidFill>
                <a:effectLst/>
                <a:latin typeface="Comic Sans MS" panose="030F0702030302020204" pitchFamily="66" charset="0"/>
              </a:rPr>
              <a:t>r</a:t>
            </a:r>
          </a:p>
          <a:p>
            <a:pPr algn="ctr"/>
            <a:endParaRPr lang="it-IT" dirty="0">
              <a:solidFill>
                <a:srgbClr val="C00000"/>
              </a:solidFill>
            </a:endParaRPr>
          </a:p>
        </p:txBody>
      </p:sp>
      <p:sp>
        <p:nvSpPr>
          <p:cNvPr id="11" name="CasellaDiTesto 10">
            <a:extLst>
              <a:ext uri="{FF2B5EF4-FFF2-40B4-BE49-F238E27FC236}">
                <a16:creationId xmlns:a16="http://schemas.microsoft.com/office/drawing/2014/main" id="{B1ABDDC4-9544-14DA-5B6E-B6A311D37C69}"/>
              </a:ext>
            </a:extLst>
          </p:cNvPr>
          <p:cNvSpPr txBox="1"/>
          <p:nvPr/>
        </p:nvSpPr>
        <p:spPr>
          <a:xfrm>
            <a:off x="3697120" y="2404400"/>
            <a:ext cx="2088000" cy="324000"/>
          </a:xfrm>
          <a:prstGeom prst="rect">
            <a:avLst/>
          </a:prstGeom>
          <a:noFill/>
        </p:spPr>
        <p:txBody>
          <a:bodyPr wrap="square" rtlCol="0">
            <a:spAutoFit/>
          </a:bodyPr>
          <a:lstStyle/>
          <a:p>
            <a:pPr algn="ctr"/>
            <a:r>
              <a:rPr lang="it-IT" sz="1800" baseline="0" dirty="0">
                <a:solidFill>
                  <a:srgbClr val="C00000"/>
                </a:solidFill>
                <a:effectLst/>
                <a:latin typeface="Comic Sans MS" panose="030F0702030302020204" pitchFamily="66" charset="0"/>
              </a:rPr>
              <a:t>r’</a:t>
            </a:r>
          </a:p>
          <a:p>
            <a:pPr algn="ctr"/>
            <a:endParaRPr lang="it-IT" dirty="0">
              <a:solidFill>
                <a:srgbClr val="C00000"/>
              </a:solidFill>
            </a:endParaRPr>
          </a:p>
        </p:txBody>
      </p:sp>
      <p:sp>
        <p:nvSpPr>
          <p:cNvPr id="12" name="CasellaDiTesto 11">
            <a:extLst>
              <a:ext uri="{FF2B5EF4-FFF2-40B4-BE49-F238E27FC236}">
                <a16:creationId xmlns:a16="http://schemas.microsoft.com/office/drawing/2014/main" id="{57EADE13-A8B8-8331-F8CD-F83B6AE31942}"/>
              </a:ext>
            </a:extLst>
          </p:cNvPr>
          <p:cNvSpPr txBox="1"/>
          <p:nvPr/>
        </p:nvSpPr>
        <p:spPr>
          <a:xfrm>
            <a:off x="3697120" y="2730048"/>
            <a:ext cx="2088000" cy="288000"/>
          </a:xfrm>
          <a:prstGeom prst="rect">
            <a:avLst/>
          </a:prstGeom>
          <a:noFill/>
        </p:spPr>
        <p:txBody>
          <a:bodyPr wrap="square" rtlCol="0">
            <a:spAutoFit/>
          </a:bodyPr>
          <a:lstStyle/>
          <a:p>
            <a:pPr algn="ctr"/>
            <a:r>
              <a:rPr lang="it-IT" sz="1800" baseline="0" dirty="0">
                <a:solidFill>
                  <a:srgbClr val="C00000"/>
                </a:solidFill>
                <a:effectLst/>
                <a:latin typeface="Comic Sans MS" panose="030F0702030302020204" pitchFamily="66" charset="0"/>
              </a:rPr>
              <a:t>r’’</a:t>
            </a:r>
          </a:p>
          <a:p>
            <a:pPr algn="ctr"/>
            <a:endParaRPr lang="it-IT" dirty="0">
              <a:solidFill>
                <a:srgbClr val="C00000"/>
              </a:solidFill>
            </a:endParaRPr>
          </a:p>
        </p:txBody>
      </p:sp>
      <p:sp>
        <p:nvSpPr>
          <p:cNvPr id="14" name="CasellaDiTesto 13">
            <a:extLst>
              <a:ext uri="{FF2B5EF4-FFF2-40B4-BE49-F238E27FC236}">
                <a16:creationId xmlns:a16="http://schemas.microsoft.com/office/drawing/2014/main" id="{6692D178-C1E1-45FB-A529-067945BDCDDB}"/>
              </a:ext>
            </a:extLst>
          </p:cNvPr>
          <p:cNvSpPr txBox="1"/>
          <p:nvPr/>
        </p:nvSpPr>
        <p:spPr>
          <a:xfrm>
            <a:off x="5807507" y="808013"/>
            <a:ext cx="2088000" cy="900000"/>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rPr>
              <a:t>Nomenclatura elementi rappresentativi</a:t>
            </a:r>
          </a:p>
          <a:p>
            <a:pPr algn="ctr"/>
            <a:endParaRPr lang="it-IT" dirty="0">
              <a:solidFill>
                <a:srgbClr val="C00000"/>
              </a:solidFill>
            </a:endParaRPr>
          </a:p>
        </p:txBody>
      </p:sp>
      <p:sp>
        <p:nvSpPr>
          <p:cNvPr id="15" name="CasellaDiTesto 14">
            <a:extLst>
              <a:ext uri="{FF2B5EF4-FFF2-40B4-BE49-F238E27FC236}">
                <a16:creationId xmlns:a16="http://schemas.microsoft.com/office/drawing/2014/main" id="{FF829E2B-408D-0A39-2429-CF8EB56B59A5}"/>
              </a:ext>
            </a:extLst>
          </p:cNvPr>
          <p:cNvSpPr txBox="1"/>
          <p:nvPr/>
        </p:nvSpPr>
        <p:spPr>
          <a:xfrm>
            <a:off x="5805113" y="1709735"/>
            <a:ext cx="2088000" cy="369332"/>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rPr>
              <a:t>1</a:t>
            </a:r>
            <a:r>
              <a:rPr lang="it-IT" sz="1800" baseline="30000" dirty="0">
                <a:solidFill>
                  <a:srgbClr val="C00000"/>
                </a:solidFill>
                <a:effectLst/>
                <a:latin typeface="Comic Sans MS" panose="030F0702030302020204" pitchFamily="66" charset="0"/>
              </a:rPr>
              <a:t>a</a:t>
            </a:r>
            <a:r>
              <a:rPr lang="it-IT" sz="1800" dirty="0">
                <a:solidFill>
                  <a:srgbClr val="C00000"/>
                </a:solidFill>
                <a:effectLst/>
                <a:latin typeface="Comic Sans MS" panose="030F0702030302020204" pitchFamily="66" charset="0"/>
              </a:rPr>
              <a:t> Traccia</a:t>
            </a:r>
            <a:endParaRPr lang="it-IT" dirty="0">
              <a:solidFill>
                <a:srgbClr val="C00000"/>
              </a:solidFill>
            </a:endParaRPr>
          </a:p>
        </p:txBody>
      </p:sp>
      <p:sp>
        <p:nvSpPr>
          <p:cNvPr id="16" name="CasellaDiTesto 15">
            <a:extLst>
              <a:ext uri="{FF2B5EF4-FFF2-40B4-BE49-F238E27FC236}">
                <a16:creationId xmlns:a16="http://schemas.microsoft.com/office/drawing/2014/main" id="{5DA3FEBC-5A74-19BE-3551-00B78BE9FDBB}"/>
              </a:ext>
            </a:extLst>
          </p:cNvPr>
          <p:cNvSpPr txBox="1"/>
          <p:nvPr/>
        </p:nvSpPr>
        <p:spPr>
          <a:xfrm>
            <a:off x="5807507" y="2057985"/>
            <a:ext cx="2088000" cy="324000"/>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rPr>
              <a:t>2</a:t>
            </a:r>
            <a:r>
              <a:rPr lang="it-IT" sz="1800" baseline="30000" dirty="0">
                <a:solidFill>
                  <a:srgbClr val="C00000"/>
                </a:solidFill>
                <a:effectLst/>
                <a:latin typeface="Comic Sans MS" panose="030F0702030302020204" pitchFamily="66" charset="0"/>
              </a:rPr>
              <a:t>a</a:t>
            </a:r>
            <a:r>
              <a:rPr lang="it-IT" sz="1800" dirty="0">
                <a:solidFill>
                  <a:srgbClr val="C00000"/>
                </a:solidFill>
                <a:effectLst/>
                <a:latin typeface="Comic Sans MS" panose="030F0702030302020204" pitchFamily="66" charset="0"/>
              </a:rPr>
              <a:t> Traccia</a:t>
            </a:r>
            <a:endParaRPr lang="it-IT" dirty="0">
              <a:solidFill>
                <a:srgbClr val="C00000"/>
              </a:solidFill>
            </a:endParaRPr>
          </a:p>
        </p:txBody>
      </p:sp>
      <p:sp>
        <p:nvSpPr>
          <p:cNvPr id="17" name="CasellaDiTesto 16">
            <a:extLst>
              <a:ext uri="{FF2B5EF4-FFF2-40B4-BE49-F238E27FC236}">
                <a16:creationId xmlns:a16="http://schemas.microsoft.com/office/drawing/2014/main" id="{64C1DB70-7215-6A3A-6534-4DCF8766220B}"/>
              </a:ext>
            </a:extLst>
          </p:cNvPr>
          <p:cNvSpPr txBox="1"/>
          <p:nvPr/>
        </p:nvSpPr>
        <p:spPr>
          <a:xfrm>
            <a:off x="5812283" y="2399821"/>
            <a:ext cx="2080829" cy="324000"/>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rPr>
              <a:t>1</a:t>
            </a:r>
            <a:r>
              <a:rPr lang="it-IT" sz="1800" baseline="30000" dirty="0">
                <a:solidFill>
                  <a:srgbClr val="C00000"/>
                </a:solidFill>
                <a:effectLst/>
                <a:latin typeface="Comic Sans MS" panose="030F0702030302020204" pitchFamily="66" charset="0"/>
              </a:rPr>
              <a:t>a</a:t>
            </a:r>
            <a:r>
              <a:rPr lang="it-IT" sz="1800" dirty="0">
                <a:solidFill>
                  <a:srgbClr val="C00000"/>
                </a:solidFill>
                <a:effectLst/>
                <a:latin typeface="Comic Sans MS" panose="030F0702030302020204" pitchFamily="66" charset="0"/>
              </a:rPr>
              <a:t> Proiezione  </a:t>
            </a:r>
          </a:p>
          <a:p>
            <a:pPr algn="ctr"/>
            <a:endParaRPr lang="it-IT" dirty="0">
              <a:solidFill>
                <a:srgbClr val="C00000"/>
              </a:solidFill>
            </a:endParaRPr>
          </a:p>
        </p:txBody>
      </p:sp>
      <p:sp>
        <p:nvSpPr>
          <p:cNvPr id="18" name="CasellaDiTesto 17">
            <a:extLst>
              <a:ext uri="{FF2B5EF4-FFF2-40B4-BE49-F238E27FC236}">
                <a16:creationId xmlns:a16="http://schemas.microsoft.com/office/drawing/2014/main" id="{7A04AEC7-FB8A-1E5B-4D18-F04D5AB19E16}"/>
              </a:ext>
            </a:extLst>
          </p:cNvPr>
          <p:cNvSpPr txBox="1"/>
          <p:nvPr/>
        </p:nvSpPr>
        <p:spPr>
          <a:xfrm>
            <a:off x="5820733" y="2724272"/>
            <a:ext cx="2080829" cy="324000"/>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rPr>
              <a:t>2</a:t>
            </a:r>
            <a:r>
              <a:rPr lang="it-IT" sz="1800" baseline="30000" dirty="0">
                <a:solidFill>
                  <a:srgbClr val="C00000"/>
                </a:solidFill>
                <a:effectLst/>
                <a:latin typeface="Comic Sans MS" panose="030F0702030302020204" pitchFamily="66" charset="0"/>
              </a:rPr>
              <a:t>a</a:t>
            </a:r>
            <a:r>
              <a:rPr lang="it-IT" sz="1800" dirty="0">
                <a:solidFill>
                  <a:srgbClr val="C00000"/>
                </a:solidFill>
                <a:effectLst/>
                <a:latin typeface="Comic Sans MS" panose="030F0702030302020204" pitchFamily="66" charset="0"/>
              </a:rPr>
              <a:t> Proiezione  </a:t>
            </a:r>
          </a:p>
          <a:p>
            <a:pPr algn="ctr"/>
            <a:endParaRPr lang="it-IT" dirty="0">
              <a:solidFill>
                <a:srgbClr val="C00000"/>
              </a:solidFill>
            </a:endParaRPr>
          </a:p>
        </p:txBody>
      </p:sp>
      <p:sp>
        <p:nvSpPr>
          <p:cNvPr id="20" name="CasellaDiTesto 19">
            <a:extLst>
              <a:ext uri="{FF2B5EF4-FFF2-40B4-BE49-F238E27FC236}">
                <a16:creationId xmlns:a16="http://schemas.microsoft.com/office/drawing/2014/main" id="{5A4C1482-82A8-6C3A-6025-34D25E40D3F3}"/>
              </a:ext>
            </a:extLst>
          </p:cNvPr>
          <p:cNvSpPr txBox="1"/>
          <p:nvPr/>
        </p:nvSpPr>
        <p:spPr>
          <a:xfrm>
            <a:off x="7887033" y="814459"/>
            <a:ext cx="2130935" cy="923330"/>
          </a:xfrm>
          <a:prstGeom prst="rect">
            <a:avLst/>
          </a:prstGeom>
          <a:noFill/>
        </p:spPr>
        <p:txBody>
          <a:bodyPr wrap="square" rtlCol="0" anchor="ctr">
            <a:spAutoFit/>
          </a:bodyPr>
          <a:lstStyle/>
          <a:p>
            <a:pPr algn="ctr"/>
            <a:r>
              <a:rPr lang="it-IT" sz="1800" dirty="0">
                <a:solidFill>
                  <a:srgbClr val="C00000"/>
                </a:solidFill>
                <a:effectLst/>
                <a:latin typeface="Comic Sans MS" panose="030F0702030302020204" pitchFamily="66" charset="0"/>
              </a:rPr>
              <a:t>Natura geometrica dell’elemento</a:t>
            </a:r>
            <a:endParaRPr lang="it-IT" dirty="0">
              <a:solidFill>
                <a:srgbClr val="C00000"/>
              </a:solidFill>
            </a:endParaRPr>
          </a:p>
        </p:txBody>
      </p:sp>
      <p:sp>
        <p:nvSpPr>
          <p:cNvPr id="21" name="CasellaDiTesto 20">
            <a:extLst>
              <a:ext uri="{FF2B5EF4-FFF2-40B4-BE49-F238E27FC236}">
                <a16:creationId xmlns:a16="http://schemas.microsoft.com/office/drawing/2014/main" id="{89EFA4AD-8E42-4B5B-B98C-F2965466F860}"/>
              </a:ext>
            </a:extLst>
          </p:cNvPr>
          <p:cNvSpPr txBox="1"/>
          <p:nvPr/>
        </p:nvSpPr>
        <p:spPr>
          <a:xfrm>
            <a:off x="7910986" y="1725882"/>
            <a:ext cx="2106982" cy="324000"/>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rPr>
              <a:t>Punto</a:t>
            </a:r>
          </a:p>
          <a:p>
            <a:pPr algn="ctr"/>
            <a:endParaRPr lang="it-IT" dirty="0">
              <a:solidFill>
                <a:srgbClr val="C00000"/>
              </a:solidFill>
            </a:endParaRPr>
          </a:p>
        </p:txBody>
      </p:sp>
      <p:sp>
        <p:nvSpPr>
          <p:cNvPr id="22" name="CasellaDiTesto 21">
            <a:extLst>
              <a:ext uri="{FF2B5EF4-FFF2-40B4-BE49-F238E27FC236}">
                <a16:creationId xmlns:a16="http://schemas.microsoft.com/office/drawing/2014/main" id="{14C8C9C0-0BA9-3970-3CA8-9B7BC871FFC6}"/>
              </a:ext>
            </a:extLst>
          </p:cNvPr>
          <p:cNvSpPr txBox="1"/>
          <p:nvPr/>
        </p:nvSpPr>
        <p:spPr>
          <a:xfrm>
            <a:off x="7899009" y="2093395"/>
            <a:ext cx="2106982" cy="288000"/>
          </a:xfrm>
          <a:prstGeom prst="rect">
            <a:avLst/>
          </a:prstGeom>
          <a:noFill/>
        </p:spPr>
        <p:txBody>
          <a:bodyPr wrap="square" rtlCol="0" anchor="ctr">
            <a:spAutoFit/>
          </a:bodyPr>
          <a:lstStyle/>
          <a:p>
            <a:pPr algn="ctr"/>
            <a:r>
              <a:rPr lang="it-IT" sz="1800" dirty="0">
                <a:solidFill>
                  <a:srgbClr val="C00000"/>
                </a:solidFill>
                <a:effectLst/>
                <a:latin typeface="Comic Sans MS" panose="030F0702030302020204" pitchFamily="66" charset="0"/>
              </a:rPr>
              <a:t>Punto</a:t>
            </a:r>
            <a:endParaRPr lang="it-IT" dirty="0">
              <a:solidFill>
                <a:srgbClr val="C00000"/>
              </a:solidFill>
            </a:endParaRPr>
          </a:p>
        </p:txBody>
      </p:sp>
      <p:sp>
        <p:nvSpPr>
          <p:cNvPr id="23" name="CasellaDiTesto 22">
            <a:extLst>
              <a:ext uri="{FF2B5EF4-FFF2-40B4-BE49-F238E27FC236}">
                <a16:creationId xmlns:a16="http://schemas.microsoft.com/office/drawing/2014/main" id="{BF369102-A66B-59B0-F136-102384D82158}"/>
              </a:ext>
            </a:extLst>
          </p:cNvPr>
          <p:cNvSpPr txBox="1"/>
          <p:nvPr/>
        </p:nvSpPr>
        <p:spPr>
          <a:xfrm>
            <a:off x="7906489" y="2392447"/>
            <a:ext cx="2080828" cy="324000"/>
          </a:xfrm>
          <a:prstGeom prst="rect">
            <a:avLst/>
          </a:prstGeom>
          <a:noFill/>
        </p:spPr>
        <p:txBody>
          <a:bodyPr wrap="square" rtlCol="0" anchor="ctr">
            <a:spAutoFit/>
          </a:bodyPr>
          <a:lstStyle/>
          <a:p>
            <a:pPr algn="ctr"/>
            <a:r>
              <a:rPr lang="it-IT" sz="1800" dirty="0">
                <a:solidFill>
                  <a:srgbClr val="C00000"/>
                </a:solidFill>
                <a:effectLst/>
                <a:latin typeface="Comic Sans MS" panose="030F0702030302020204" pitchFamily="66" charset="0"/>
              </a:rPr>
              <a:t>Retta</a:t>
            </a:r>
            <a:endParaRPr lang="it-IT" dirty="0">
              <a:solidFill>
                <a:srgbClr val="C00000"/>
              </a:solidFill>
            </a:endParaRPr>
          </a:p>
        </p:txBody>
      </p:sp>
      <p:sp>
        <p:nvSpPr>
          <p:cNvPr id="24" name="CasellaDiTesto 23">
            <a:extLst>
              <a:ext uri="{FF2B5EF4-FFF2-40B4-BE49-F238E27FC236}">
                <a16:creationId xmlns:a16="http://schemas.microsoft.com/office/drawing/2014/main" id="{7DB003F4-B07E-3A36-89B0-C6BBCA4A1814}"/>
              </a:ext>
            </a:extLst>
          </p:cNvPr>
          <p:cNvSpPr txBox="1"/>
          <p:nvPr/>
        </p:nvSpPr>
        <p:spPr>
          <a:xfrm>
            <a:off x="7924063" y="2732736"/>
            <a:ext cx="2080828" cy="324000"/>
          </a:xfrm>
          <a:prstGeom prst="rect">
            <a:avLst/>
          </a:prstGeom>
          <a:noFill/>
        </p:spPr>
        <p:txBody>
          <a:bodyPr wrap="square" rtlCol="0" anchor="ctr">
            <a:spAutoFit/>
          </a:bodyPr>
          <a:lstStyle/>
          <a:p>
            <a:pPr algn="ctr"/>
            <a:r>
              <a:rPr lang="it-IT" sz="1800" dirty="0">
                <a:solidFill>
                  <a:srgbClr val="C00000"/>
                </a:solidFill>
                <a:effectLst/>
                <a:latin typeface="Comic Sans MS" panose="030F0702030302020204" pitchFamily="66" charset="0"/>
              </a:rPr>
              <a:t>Retta</a:t>
            </a:r>
            <a:endParaRPr lang="it-IT" dirty="0">
              <a:solidFill>
                <a:srgbClr val="C00000"/>
              </a:solidFill>
            </a:endParaRPr>
          </a:p>
        </p:txBody>
      </p:sp>
      <p:sp>
        <p:nvSpPr>
          <p:cNvPr id="25" name="CasellaDiTesto 24">
            <a:extLst>
              <a:ext uri="{FF2B5EF4-FFF2-40B4-BE49-F238E27FC236}">
                <a16:creationId xmlns:a16="http://schemas.microsoft.com/office/drawing/2014/main" id="{EF6B36EC-2E21-E8FE-CA5C-A2450F8D0CB7}"/>
              </a:ext>
            </a:extLst>
          </p:cNvPr>
          <p:cNvSpPr txBox="1"/>
          <p:nvPr/>
        </p:nvSpPr>
        <p:spPr>
          <a:xfrm>
            <a:off x="-1457092" y="2149299"/>
            <a:ext cx="1661373" cy="574522"/>
          </a:xfrm>
          <a:prstGeom prst="rect">
            <a:avLst/>
          </a:prstGeom>
          <a:noFill/>
        </p:spPr>
        <p:txBody>
          <a:bodyPr wrap="square" rtlCol="0">
            <a:spAutoFit/>
          </a:bodyPr>
          <a:lstStyle/>
          <a:p>
            <a:pPr algn="l"/>
            <a:endParaRPr lang="it-IT" dirty="0"/>
          </a:p>
        </p:txBody>
      </p:sp>
      <p:sp>
        <p:nvSpPr>
          <p:cNvPr id="29" name="CasellaDiTesto 28">
            <a:extLst>
              <a:ext uri="{FF2B5EF4-FFF2-40B4-BE49-F238E27FC236}">
                <a16:creationId xmlns:a16="http://schemas.microsoft.com/office/drawing/2014/main" id="{BA259E78-E23C-5AFE-3580-9CA38BCCF2B1}"/>
              </a:ext>
            </a:extLst>
          </p:cNvPr>
          <p:cNvSpPr txBox="1"/>
          <p:nvPr/>
        </p:nvSpPr>
        <p:spPr>
          <a:xfrm>
            <a:off x="10031372" y="866094"/>
            <a:ext cx="2088000" cy="864000"/>
          </a:xfrm>
          <a:prstGeom prst="rect">
            <a:avLst/>
          </a:prstGeom>
          <a:noFill/>
        </p:spPr>
        <p:txBody>
          <a:bodyPr wrap="square" rtlCol="0" anchor="ctr">
            <a:spAutoFit/>
          </a:bodyPr>
          <a:lstStyle/>
          <a:p>
            <a:pPr algn="ctr"/>
            <a:r>
              <a:rPr lang="it-IT" sz="1800" dirty="0">
                <a:solidFill>
                  <a:srgbClr val="C00000"/>
                </a:solidFill>
                <a:effectLst/>
                <a:latin typeface="Comic Sans MS" panose="030F0702030302020204" pitchFamily="66" charset="0"/>
              </a:rPr>
              <a:t>Carattere fisico dell’elemento</a:t>
            </a:r>
            <a:endParaRPr lang="it-IT" dirty="0">
              <a:solidFill>
                <a:srgbClr val="C00000"/>
              </a:solidFill>
            </a:endParaRPr>
          </a:p>
        </p:txBody>
      </p:sp>
      <p:sp>
        <p:nvSpPr>
          <p:cNvPr id="30" name="CasellaDiTesto 29">
            <a:extLst>
              <a:ext uri="{FF2B5EF4-FFF2-40B4-BE49-F238E27FC236}">
                <a16:creationId xmlns:a16="http://schemas.microsoft.com/office/drawing/2014/main" id="{FF84EC78-6B32-D367-8EEA-6A30F2DA3794}"/>
              </a:ext>
            </a:extLst>
          </p:cNvPr>
          <p:cNvSpPr txBox="1"/>
          <p:nvPr/>
        </p:nvSpPr>
        <p:spPr>
          <a:xfrm>
            <a:off x="10016876" y="1723450"/>
            <a:ext cx="2106748" cy="369332"/>
          </a:xfrm>
          <a:prstGeom prst="rect">
            <a:avLst/>
          </a:prstGeom>
          <a:noFill/>
        </p:spPr>
        <p:txBody>
          <a:bodyPr wrap="square" rtlCol="0" anchor="ctr">
            <a:spAutoFit/>
          </a:bodyPr>
          <a:lstStyle/>
          <a:p>
            <a:pPr algn="ctr"/>
            <a:r>
              <a:rPr lang="it-IT" sz="1800" dirty="0">
                <a:solidFill>
                  <a:srgbClr val="C00000"/>
                </a:solidFill>
                <a:effectLst/>
                <a:latin typeface="Comic Sans MS" panose="030F0702030302020204" pitchFamily="66" charset="0"/>
              </a:rPr>
              <a:t>Reale</a:t>
            </a:r>
            <a:endParaRPr lang="it-IT" dirty="0">
              <a:solidFill>
                <a:srgbClr val="C00000"/>
              </a:solidFill>
            </a:endParaRPr>
          </a:p>
        </p:txBody>
      </p:sp>
      <p:sp>
        <p:nvSpPr>
          <p:cNvPr id="32" name="CasellaDiTesto 31">
            <a:extLst>
              <a:ext uri="{FF2B5EF4-FFF2-40B4-BE49-F238E27FC236}">
                <a16:creationId xmlns:a16="http://schemas.microsoft.com/office/drawing/2014/main" id="{05B4447A-4F88-322F-28C4-84287ADEF0AB}"/>
              </a:ext>
            </a:extLst>
          </p:cNvPr>
          <p:cNvSpPr txBox="1"/>
          <p:nvPr/>
        </p:nvSpPr>
        <p:spPr>
          <a:xfrm>
            <a:off x="10017156" y="2050208"/>
            <a:ext cx="2106748" cy="369332"/>
          </a:xfrm>
          <a:prstGeom prst="rect">
            <a:avLst/>
          </a:prstGeom>
          <a:noFill/>
        </p:spPr>
        <p:txBody>
          <a:bodyPr wrap="square" rtlCol="0" anchor="ctr">
            <a:spAutoFit/>
          </a:bodyPr>
          <a:lstStyle/>
          <a:p>
            <a:pPr algn="ctr"/>
            <a:r>
              <a:rPr lang="it-IT" sz="1800" dirty="0">
                <a:solidFill>
                  <a:srgbClr val="C00000"/>
                </a:solidFill>
                <a:effectLst/>
                <a:latin typeface="Comic Sans MS" panose="030F0702030302020204" pitchFamily="66" charset="0"/>
              </a:rPr>
              <a:t>Reale</a:t>
            </a:r>
            <a:endParaRPr lang="it-IT" dirty="0">
              <a:solidFill>
                <a:srgbClr val="C00000"/>
              </a:solidFill>
            </a:endParaRPr>
          </a:p>
        </p:txBody>
      </p:sp>
      <p:sp>
        <p:nvSpPr>
          <p:cNvPr id="33" name="CasellaDiTesto 32">
            <a:extLst>
              <a:ext uri="{FF2B5EF4-FFF2-40B4-BE49-F238E27FC236}">
                <a16:creationId xmlns:a16="http://schemas.microsoft.com/office/drawing/2014/main" id="{8BD1520B-8280-7EE4-F7A4-2E6FDE00D957}"/>
              </a:ext>
            </a:extLst>
          </p:cNvPr>
          <p:cNvSpPr txBox="1"/>
          <p:nvPr/>
        </p:nvSpPr>
        <p:spPr>
          <a:xfrm>
            <a:off x="10031372" y="2400901"/>
            <a:ext cx="2073783" cy="324000"/>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rPr>
              <a:t>Virtuale</a:t>
            </a:r>
          </a:p>
          <a:p>
            <a:pPr algn="ctr"/>
            <a:endParaRPr lang="it-IT" dirty="0">
              <a:solidFill>
                <a:srgbClr val="C00000"/>
              </a:solidFill>
            </a:endParaRPr>
          </a:p>
        </p:txBody>
      </p:sp>
      <p:sp>
        <p:nvSpPr>
          <p:cNvPr id="34" name="CasellaDiTesto 33">
            <a:extLst>
              <a:ext uri="{FF2B5EF4-FFF2-40B4-BE49-F238E27FC236}">
                <a16:creationId xmlns:a16="http://schemas.microsoft.com/office/drawing/2014/main" id="{F2E17020-84F2-CA65-B023-29E0FE7A0A5F}"/>
              </a:ext>
            </a:extLst>
          </p:cNvPr>
          <p:cNvSpPr txBox="1"/>
          <p:nvPr/>
        </p:nvSpPr>
        <p:spPr>
          <a:xfrm>
            <a:off x="10029490" y="2719272"/>
            <a:ext cx="2073783" cy="324000"/>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rPr>
              <a:t>Virtuale</a:t>
            </a:r>
          </a:p>
          <a:p>
            <a:pPr algn="ctr"/>
            <a:endParaRPr lang="it-IT" dirty="0">
              <a:solidFill>
                <a:srgbClr val="C00000"/>
              </a:solidFill>
            </a:endParaRPr>
          </a:p>
        </p:txBody>
      </p:sp>
      <p:cxnSp>
        <p:nvCxnSpPr>
          <p:cNvPr id="27" name="Connettore diritto 26">
            <a:extLst>
              <a:ext uri="{FF2B5EF4-FFF2-40B4-BE49-F238E27FC236}">
                <a16:creationId xmlns:a16="http://schemas.microsoft.com/office/drawing/2014/main" id="{6214A036-9248-B248-35A6-0B448164C365}"/>
              </a:ext>
            </a:extLst>
          </p:cNvPr>
          <p:cNvCxnSpPr/>
          <p:nvPr/>
        </p:nvCxnSpPr>
        <p:spPr>
          <a:xfrm>
            <a:off x="3104" y="6861104"/>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317726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p:cTn id="21" dur="500" fill="hold"/>
                                        <p:tgtEl>
                                          <p:spTgt spid="3"/>
                                        </p:tgtEl>
                                        <p:attrNameLst>
                                          <p:attrName>ppt_w</p:attrName>
                                        </p:attrNameLst>
                                      </p:cBhvr>
                                      <p:tavLst>
                                        <p:tav tm="0">
                                          <p:val>
                                            <p:fltVal val="0"/>
                                          </p:val>
                                        </p:tav>
                                        <p:tav tm="100000">
                                          <p:val>
                                            <p:strVal val="#ppt_w"/>
                                          </p:val>
                                        </p:tav>
                                      </p:tavLst>
                                    </p:anim>
                                    <p:anim calcmode="lin" valueType="num">
                                      <p:cBhvr>
                                        <p:cTn id="22" dur="500" fill="hold"/>
                                        <p:tgtEl>
                                          <p:spTgt spid="3"/>
                                        </p:tgtEl>
                                        <p:attrNameLst>
                                          <p:attrName>ppt_h</p:attrName>
                                        </p:attrNameLst>
                                      </p:cBhvr>
                                      <p:tavLst>
                                        <p:tav tm="0">
                                          <p:val>
                                            <p:fltVal val="0"/>
                                          </p:val>
                                        </p:tav>
                                        <p:tav tm="100000">
                                          <p:val>
                                            <p:strVal val="#ppt_h"/>
                                          </p:val>
                                        </p:tav>
                                      </p:tavLst>
                                    </p:anim>
                                    <p:animEffect transition="in" filter="fade">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500" fill="hold"/>
                                        <p:tgtEl>
                                          <p:spTgt spid="5"/>
                                        </p:tgtEl>
                                        <p:attrNameLst>
                                          <p:attrName>ppt_w</p:attrName>
                                        </p:attrNameLst>
                                      </p:cBhvr>
                                      <p:tavLst>
                                        <p:tav tm="0">
                                          <p:val>
                                            <p:fltVal val="0"/>
                                          </p:val>
                                        </p:tav>
                                        <p:tav tm="100000">
                                          <p:val>
                                            <p:strVal val="#ppt_w"/>
                                          </p:val>
                                        </p:tav>
                                      </p:tavLst>
                                    </p:anim>
                                    <p:anim calcmode="lin" valueType="num">
                                      <p:cBhvr>
                                        <p:cTn id="29" dur="500" fill="hold"/>
                                        <p:tgtEl>
                                          <p:spTgt spid="5"/>
                                        </p:tgtEl>
                                        <p:attrNameLst>
                                          <p:attrName>ppt_h</p:attrName>
                                        </p:attrNameLst>
                                      </p:cBhvr>
                                      <p:tavLst>
                                        <p:tav tm="0">
                                          <p:val>
                                            <p:fltVal val="0"/>
                                          </p:val>
                                        </p:tav>
                                        <p:tav tm="100000">
                                          <p:val>
                                            <p:strVal val="#ppt_h"/>
                                          </p:val>
                                        </p:tav>
                                      </p:tavLst>
                                    </p:anim>
                                    <p:animEffect transition="in" filter="fade">
                                      <p:cBhvr>
                                        <p:cTn id="30" dur="500"/>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500" fill="hold"/>
                                        <p:tgtEl>
                                          <p:spTgt spid="6"/>
                                        </p:tgtEl>
                                        <p:attrNameLst>
                                          <p:attrName>ppt_w</p:attrName>
                                        </p:attrNameLst>
                                      </p:cBhvr>
                                      <p:tavLst>
                                        <p:tav tm="0">
                                          <p:val>
                                            <p:fltVal val="0"/>
                                          </p:val>
                                        </p:tav>
                                        <p:tav tm="100000">
                                          <p:val>
                                            <p:strVal val="#ppt_w"/>
                                          </p:val>
                                        </p:tav>
                                      </p:tavLst>
                                    </p:anim>
                                    <p:anim calcmode="lin" valueType="num">
                                      <p:cBhvr>
                                        <p:cTn id="36" dur="500" fill="hold"/>
                                        <p:tgtEl>
                                          <p:spTgt spid="6"/>
                                        </p:tgtEl>
                                        <p:attrNameLst>
                                          <p:attrName>ppt_h</p:attrName>
                                        </p:attrNameLst>
                                      </p:cBhvr>
                                      <p:tavLst>
                                        <p:tav tm="0">
                                          <p:val>
                                            <p:fltVal val="0"/>
                                          </p:val>
                                        </p:tav>
                                        <p:tav tm="100000">
                                          <p:val>
                                            <p:strVal val="#ppt_h"/>
                                          </p:val>
                                        </p:tav>
                                      </p:tavLst>
                                    </p:anim>
                                    <p:animEffect transition="in" filter="fade">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p:cTn id="42" dur="500" fill="hold"/>
                                        <p:tgtEl>
                                          <p:spTgt spid="7"/>
                                        </p:tgtEl>
                                        <p:attrNameLst>
                                          <p:attrName>ppt_w</p:attrName>
                                        </p:attrNameLst>
                                      </p:cBhvr>
                                      <p:tavLst>
                                        <p:tav tm="0">
                                          <p:val>
                                            <p:fltVal val="0"/>
                                          </p:val>
                                        </p:tav>
                                        <p:tav tm="100000">
                                          <p:val>
                                            <p:strVal val="#ppt_w"/>
                                          </p:val>
                                        </p:tav>
                                      </p:tavLst>
                                    </p:anim>
                                    <p:anim calcmode="lin" valueType="num">
                                      <p:cBhvr>
                                        <p:cTn id="43" dur="500" fill="hold"/>
                                        <p:tgtEl>
                                          <p:spTgt spid="7"/>
                                        </p:tgtEl>
                                        <p:attrNameLst>
                                          <p:attrName>ppt_h</p:attrName>
                                        </p:attrNameLst>
                                      </p:cBhvr>
                                      <p:tavLst>
                                        <p:tav tm="0">
                                          <p:val>
                                            <p:fltVal val="0"/>
                                          </p:val>
                                        </p:tav>
                                        <p:tav tm="100000">
                                          <p:val>
                                            <p:strVal val="#ppt_h"/>
                                          </p:val>
                                        </p:tav>
                                      </p:tavLst>
                                    </p:anim>
                                    <p:animEffect transition="in" filter="fade">
                                      <p:cBhvr>
                                        <p:cTn id="44" dur="500"/>
                                        <p:tgtEl>
                                          <p:spTgt spid="7"/>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p:cTn id="49" dur="500" fill="hold"/>
                                        <p:tgtEl>
                                          <p:spTgt spid="8"/>
                                        </p:tgtEl>
                                        <p:attrNameLst>
                                          <p:attrName>ppt_w</p:attrName>
                                        </p:attrNameLst>
                                      </p:cBhvr>
                                      <p:tavLst>
                                        <p:tav tm="0">
                                          <p:val>
                                            <p:fltVal val="0"/>
                                          </p:val>
                                        </p:tav>
                                        <p:tav tm="100000">
                                          <p:val>
                                            <p:strVal val="#ppt_w"/>
                                          </p:val>
                                        </p:tav>
                                      </p:tavLst>
                                    </p:anim>
                                    <p:anim calcmode="lin" valueType="num">
                                      <p:cBhvr>
                                        <p:cTn id="50" dur="500" fill="hold"/>
                                        <p:tgtEl>
                                          <p:spTgt spid="8"/>
                                        </p:tgtEl>
                                        <p:attrNameLst>
                                          <p:attrName>ppt_h</p:attrName>
                                        </p:attrNameLst>
                                      </p:cBhvr>
                                      <p:tavLst>
                                        <p:tav tm="0">
                                          <p:val>
                                            <p:fltVal val="0"/>
                                          </p:val>
                                        </p:tav>
                                        <p:tav tm="100000">
                                          <p:val>
                                            <p:strVal val="#ppt_h"/>
                                          </p:val>
                                        </p:tav>
                                      </p:tavLst>
                                    </p:anim>
                                    <p:animEffect transition="in" filter="fade">
                                      <p:cBhvr>
                                        <p:cTn id="51" dur="500"/>
                                        <p:tgtEl>
                                          <p:spTgt spid="8"/>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9"/>
                                        </p:tgtEl>
                                        <p:attrNameLst>
                                          <p:attrName>style.visibility</p:attrName>
                                        </p:attrNameLst>
                                      </p:cBhvr>
                                      <p:to>
                                        <p:strVal val="visible"/>
                                      </p:to>
                                    </p:set>
                                    <p:anim calcmode="lin" valueType="num">
                                      <p:cBhvr>
                                        <p:cTn id="56" dur="500" fill="hold"/>
                                        <p:tgtEl>
                                          <p:spTgt spid="9"/>
                                        </p:tgtEl>
                                        <p:attrNameLst>
                                          <p:attrName>ppt_w</p:attrName>
                                        </p:attrNameLst>
                                      </p:cBhvr>
                                      <p:tavLst>
                                        <p:tav tm="0">
                                          <p:val>
                                            <p:fltVal val="0"/>
                                          </p:val>
                                        </p:tav>
                                        <p:tav tm="100000">
                                          <p:val>
                                            <p:strVal val="#ppt_w"/>
                                          </p:val>
                                        </p:tav>
                                      </p:tavLst>
                                    </p:anim>
                                    <p:anim calcmode="lin" valueType="num">
                                      <p:cBhvr>
                                        <p:cTn id="57" dur="500" fill="hold"/>
                                        <p:tgtEl>
                                          <p:spTgt spid="9"/>
                                        </p:tgtEl>
                                        <p:attrNameLst>
                                          <p:attrName>ppt_h</p:attrName>
                                        </p:attrNameLst>
                                      </p:cBhvr>
                                      <p:tavLst>
                                        <p:tav tm="0">
                                          <p:val>
                                            <p:fltVal val="0"/>
                                          </p:val>
                                        </p:tav>
                                        <p:tav tm="100000">
                                          <p:val>
                                            <p:strVal val="#ppt_h"/>
                                          </p:val>
                                        </p:tav>
                                      </p:tavLst>
                                    </p:anim>
                                    <p:animEffect transition="in" filter="fade">
                                      <p:cBhvr>
                                        <p:cTn id="58" dur="500"/>
                                        <p:tgtEl>
                                          <p:spTgt spid="9"/>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10"/>
                                        </p:tgtEl>
                                        <p:attrNameLst>
                                          <p:attrName>style.visibility</p:attrName>
                                        </p:attrNameLst>
                                      </p:cBhvr>
                                      <p:to>
                                        <p:strVal val="visible"/>
                                      </p:to>
                                    </p:set>
                                    <p:anim calcmode="lin" valueType="num">
                                      <p:cBhvr>
                                        <p:cTn id="63" dur="500" fill="hold"/>
                                        <p:tgtEl>
                                          <p:spTgt spid="10"/>
                                        </p:tgtEl>
                                        <p:attrNameLst>
                                          <p:attrName>ppt_w</p:attrName>
                                        </p:attrNameLst>
                                      </p:cBhvr>
                                      <p:tavLst>
                                        <p:tav tm="0">
                                          <p:val>
                                            <p:fltVal val="0"/>
                                          </p:val>
                                        </p:tav>
                                        <p:tav tm="100000">
                                          <p:val>
                                            <p:strVal val="#ppt_w"/>
                                          </p:val>
                                        </p:tav>
                                      </p:tavLst>
                                    </p:anim>
                                    <p:anim calcmode="lin" valueType="num">
                                      <p:cBhvr>
                                        <p:cTn id="64" dur="500" fill="hold"/>
                                        <p:tgtEl>
                                          <p:spTgt spid="10"/>
                                        </p:tgtEl>
                                        <p:attrNameLst>
                                          <p:attrName>ppt_h</p:attrName>
                                        </p:attrNameLst>
                                      </p:cBhvr>
                                      <p:tavLst>
                                        <p:tav tm="0">
                                          <p:val>
                                            <p:fltVal val="0"/>
                                          </p:val>
                                        </p:tav>
                                        <p:tav tm="100000">
                                          <p:val>
                                            <p:strVal val="#ppt_h"/>
                                          </p:val>
                                        </p:tav>
                                      </p:tavLst>
                                    </p:anim>
                                    <p:animEffect transition="in" filter="fade">
                                      <p:cBhvr>
                                        <p:cTn id="65" dur="500"/>
                                        <p:tgtEl>
                                          <p:spTgt spid="10"/>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11"/>
                                        </p:tgtEl>
                                        <p:attrNameLst>
                                          <p:attrName>style.visibility</p:attrName>
                                        </p:attrNameLst>
                                      </p:cBhvr>
                                      <p:to>
                                        <p:strVal val="visible"/>
                                      </p:to>
                                    </p:set>
                                    <p:anim calcmode="lin" valueType="num">
                                      <p:cBhvr>
                                        <p:cTn id="70" dur="500" fill="hold"/>
                                        <p:tgtEl>
                                          <p:spTgt spid="11"/>
                                        </p:tgtEl>
                                        <p:attrNameLst>
                                          <p:attrName>ppt_w</p:attrName>
                                        </p:attrNameLst>
                                      </p:cBhvr>
                                      <p:tavLst>
                                        <p:tav tm="0">
                                          <p:val>
                                            <p:fltVal val="0"/>
                                          </p:val>
                                        </p:tav>
                                        <p:tav tm="100000">
                                          <p:val>
                                            <p:strVal val="#ppt_w"/>
                                          </p:val>
                                        </p:tav>
                                      </p:tavLst>
                                    </p:anim>
                                    <p:anim calcmode="lin" valueType="num">
                                      <p:cBhvr>
                                        <p:cTn id="71" dur="500" fill="hold"/>
                                        <p:tgtEl>
                                          <p:spTgt spid="11"/>
                                        </p:tgtEl>
                                        <p:attrNameLst>
                                          <p:attrName>ppt_h</p:attrName>
                                        </p:attrNameLst>
                                      </p:cBhvr>
                                      <p:tavLst>
                                        <p:tav tm="0">
                                          <p:val>
                                            <p:fltVal val="0"/>
                                          </p:val>
                                        </p:tav>
                                        <p:tav tm="100000">
                                          <p:val>
                                            <p:strVal val="#ppt_h"/>
                                          </p:val>
                                        </p:tav>
                                      </p:tavLst>
                                    </p:anim>
                                    <p:animEffect transition="in" filter="fade">
                                      <p:cBhvr>
                                        <p:cTn id="72" dur="500"/>
                                        <p:tgtEl>
                                          <p:spTgt spid="11"/>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12"/>
                                        </p:tgtEl>
                                        <p:attrNameLst>
                                          <p:attrName>style.visibility</p:attrName>
                                        </p:attrNameLst>
                                      </p:cBhvr>
                                      <p:to>
                                        <p:strVal val="visible"/>
                                      </p:to>
                                    </p:set>
                                    <p:anim calcmode="lin" valueType="num">
                                      <p:cBhvr>
                                        <p:cTn id="77" dur="500" fill="hold"/>
                                        <p:tgtEl>
                                          <p:spTgt spid="12"/>
                                        </p:tgtEl>
                                        <p:attrNameLst>
                                          <p:attrName>ppt_w</p:attrName>
                                        </p:attrNameLst>
                                      </p:cBhvr>
                                      <p:tavLst>
                                        <p:tav tm="0">
                                          <p:val>
                                            <p:fltVal val="0"/>
                                          </p:val>
                                        </p:tav>
                                        <p:tav tm="100000">
                                          <p:val>
                                            <p:strVal val="#ppt_w"/>
                                          </p:val>
                                        </p:tav>
                                      </p:tavLst>
                                    </p:anim>
                                    <p:anim calcmode="lin" valueType="num">
                                      <p:cBhvr>
                                        <p:cTn id="78" dur="500" fill="hold"/>
                                        <p:tgtEl>
                                          <p:spTgt spid="12"/>
                                        </p:tgtEl>
                                        <p:attrNameLst>
                                          <p:attrName>ppt_h</p:attrName>
                                        </p:attrNameLst>
                                      </p:cBhvr>
                                      <p:tavLst>
                                        <p:tav tm="0">
                                          <p:val>
                                            <p:fltVal val="0"/>
                                          </p:val>
                                        </p:tav>
                                        <p:tav tm="100000">
                                          <p:val>
                                            <p:strVal val="#ppt_h"/>
                                          </p:val>
                                        </p:tav>
                                      </p:tavLst>
                                    </p:anim>
                                    <p:animEffect transition="in" filter="fade">
                                      <p:cBhvr>
                                        <p:cTn id="79" dur="500"/>
                                        <p:tgtEl>
                                          <p:spTgt spid="12"/>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14"/>
                                        </p:tgtEl>
                                        <p:attrNameLst>
                                          <p:attrName>style.visibility</p:attrName>
                                        </p:attrNameLst>
                                      </p:cBhvr>
                                      <p:to>
                                        <p:strVal val="visible"/>
                                      </p:to>
                                    </p:set>
                                    <p:anim calcmode="lin" valueType="num">
                                      <p:cBhvr>
                                        <p:cTn id="84" dur="500" fill="hold"/>
                                        <p:tgtEl>
                                          <p:spTgt spid="14"/>
                                        </p:tgtEl>
                                        <p:attrNameLst>
                                          <p:attrName>ppt_w</p:attrName>
                                        </p:attrNameLst>
                                      </p:cBhvr>
                                      <p:tavLst>
                                        <p:tav tm="0">
                                          <p:val>
                                            <p:fltVal val="0"/>
                                          </p:val>
                                        </p:tav>
                                        <p:tav tm="100000">
                                          <p:val>
                                            <p:strVal val="#ppt_w"/>
                                          </p:val>
                                        </p:tav>
                                      </p:tavLst>
                                    </p:anim>
                                    <p:anim calcmode="lin" valueType="num">
                                      <p:cBhvr>
                                        <p:cTn id="85" dur="500" fill="hold"/>
                                        <p:tgtEl>
                                          <p:spTgt spid="14"/>
                                        </p:tgtEl>
                                        <p:attrNameLst>
                                          <p:attrName>ppt_h</p:attrName>
                                        </p:attrNameLst>
                                      </p:cBhvr>
                                      <p:tavLst>
                                        <p:tav tm="0">
                                          <p:val>
                                            <p:fltVal val="0"/>
                                          </p:val>
                                        </p:tav>
                                        <p:tav tm="100000">
                                          <p:val>
                                            <p:strVal val="#ppt_h"/>
                                          </p:val>
                                        </p:tav>
                                      </p:tavLst>
                                    </p:anim>
                                    <p:animEffect transition="in" filter="fade">
                                      <p:cBhvr>
                                        <p:cTn id="86" dur="500"/>
                                        <p:tgtEl>
                                          <p:spTgt spid="14"/>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grpId="0" nodeType="clickEffect">
                                  <p:stCondLst>
                                    <p:cond delay="0"/>
                                  </p:stCondLst>
                                  <p:childTnLst>
                                    <p:set>
                                      <p:cBhvr>
                                        <p:cTn id="90" dur="1" fill="hold">
                                          <p:stCondLst>
                                            <p:cond delay="0"/>
                                          </p:stCondLst>
                                        </p:cTn>
                                        <p:tgtEl>
                                          <p:spTgt spid="15"/>
                                        </p:tgtEl>
                                        <p:attrNameLst>
                                          <p:attrName>style.visibility</p:attrName>
                                        </p:attrNameLst>
                                      </p:cBhvr>
                                      <p:to>
                                        <p:strVal val="visible"/>
                                      </p:to>
                                    </p:set>
                                    <p:anim calcmode="lin" valueType="num">
                                      <p:cBhvr>
                                        <p:cTn id="91" dur="500" fill="hold"/>
                                        <p:tgtEl>
                                          <p:spTgt spid="15"/>
                                        </p:tgtEl>
                                        <p:attrNameLst>
                                          <p:attrName>ppt_w</p:attrName>
                                        </p:attrNameLst>
                                      </p:cBhvr>
                                      <p:tavLst>
                                        <p:tav tm="0">
                                          <p:val>
                                            <p:fltVal val="0"/>
                                          </p:val>
                                        </p:tav>
                                        <p:tav tm="100000">
                                          <p:val>
                                            <p:strVal val="#ppt_w"/>
                                          </p:val>
                                        </p:tav>
                                      </p:tavLst>
                                    </p:anim>
                                    <p:anim calcmode="lin" valueType="num">
                                      <p:cBhvr>
                                        <p:cTn id="92" dur="500" fill="hold"/>
                                        <p:tgtEl>
                                          <p:spTgt spid="15"/>
                                        </p:tgtEl>
                                        <p:attrNameLst>
                                          <p:attrName>ppt_h</p:attrName>
                                        </p:attrNameLst>
                                      </p:cBhvr>
                                      <p:tavLst>
                                        <p:tav tm="0">
                                          <p:val>
                                            <p:fltVal val="0"/>
                                          </p:val>
                                        </p:tav>
                                        <p:tav tm="100000">
                                          <p:val>
                                            <p:strVal val="#ppt_h"/>
                                          </p:val>
                                        </p:tav>
                                      </p:tavLst>
                                    </p:anim>
                                    <p:animEffect transition="in" filter="fade">
                                      <p:cBhvr>
                                        <p:cTn id="93" dur="500"/>
                                        <p:tgtEl>
                                          <p:spTgt spid="15"/>
                                        </p:tgtEl>
                                      </p:cBhvr>
                                    </p:animEffect>
                                  </p:childTnLst>
                                </p:cTn>
                              </p:par>
                            </p:childTnLst>
                          </p:cTn>
                        </p:par>
                      </p:childTnLst>
                    </p:cTn>
                  </p:par>
                  <p:par>
                    <p:cTn id="94" fill="hold">
                      <p:stCondLst>
                        <p:cond delay="indefinite"/>
                      </p:stCondLst>
                      <p:childTnLst>
                        <p:par>
                          <p:cTn id="95" fill="hold">
                            <p:stCondLst>
                              <p:cond delay="0"/>
                            </p:stCondLst>
                            <p:childTnLst>
                              <p:par>
                                <p:cTn id="96" presetID="53" presetClass="entr" presetSubtype="16" fill="hold" grpId="0" nodeType="clickEffect">
                                  <p:stCondLst>
                                    <p:cond delay="0"/>
                                  </p:stCondLst>
                                  <p:childTnLst>
                                    <p:set>
                                      <p:cBhvr>
                                        <p:cTn id="97" dur="1" fill="hold">
                                          <p:stCondLst>
                                            <p:cond delay="0"/>
                                          </p:stCondLst>
                                        </p:cTn>
                                        <p:tgtEl>
                                          <p:spTgt spid="16"/>
                                        </p:tgtEl>
                                        <p:attrNameLst>
                                          <p:attrName>style.visibility</p:attrName>
                                        </p:attrNameLst>
                                      </p:cBhvr>
                                      <p:to>
                                        <p:strVal val="visible"/>
                                      </p:to>
                                    </p:set>
                                    <p:anim calcmode="lin" valueType="num">
                                      <p:cBhvr>
                                        <p:cTn id="98" dur="500" fill="hold"/>
                                        <p:tgtEl>
                                          <p:spTgt spid="16"/>
                                        </p:tgtEl>
                                        <p:attrNameLst>
                                          <p:attrName>ppt_w</p:attrName>
                                        </p:attrNameLst>
                                      </p:cBhvr>
                                      <p:tavLst>
                                        <p:tav tm="0">
                                          <p:val>
                                            <p:fltVal val="0"/>
                                          </p:val>
                                        </p:tav>
                                        <p:tav tm="100000">
                                          <p:val>
                                            <p:strVal val="#ppt_w"/>
                                          </p:val>
                                        </p:tav>
                                      </p:tavLst>
                                    </p:anim>
                                    <p:anim calcmode="lin" valueType="num">
                                      <p:cBhvr>
                                        <p:cTn id="99" dur="500" fill="hold"/>
                                        <p:tgtEl>
                                          <p:spTgt spid="16"/>
                                        </p:tgtEl>
                                        <p:attrNameLst>
                                          <p:attrName>ppt_h</p:attrName>
                                        </p:attrNameLst>
                                      </p:cBhvr>
                                      <p:tavLst>
                                        <p:tav tm="0">
                                          <p:val>
                                            <p:fltVal val="0"/>
                                          </p:val>
                                        </p:tav>
                                        <p:tav tm="100000">
                                          <p:val>
                                            <p:strVal val="#ppt_h"/>
                                          </p:val>
                                        </p:tav>
                                      </p:tavLst>
                                    </p:anim>
                                    <p:animEffect transition="in" filter="fade">
                                      <p:cBhvr>
                                        <p:cTn id="100" dur="500"/>
                                        <p:tgtEl>
                                          <p:spTgt spid="16"/>
                                        </p:tgtEl>
                                      </p:cBhvr>
                                    </p:animEffect>
                                  </p:childTnLst>
                                </p:cTn>
                              </p:par>
                            </p:childTnLst>
                          </p:cTn>
                        </p:par>
                      </p:childTnLst>
                    </p:cTn>
                  </p:par>
                  <p:par>
                    <p:cTn id="101" fill="hold">
                      <p:stCondLst>
                        <p:cond delay="indefinite"/>
                      </p:stCondLst>
                      <p:childTnLst>
                        <p:par>
                          <p:cTn id="102" fill="hold">
                            <p:stCondLst>
                              <p:cond delay="0"/>
                            </p:stCondLst>
                            <p:childTnLst>
                              <p:par>
                                <p:cTn id="103" presetID="53" presetClass="entr" presetSubtype="16" fill="hold" grpId="0" nodeType="clickEffect">
                                  <p:stCondLst>
                                    <p:cond delay="0"/>
                                  </p:stCondLst>
                                  <p:childTnLst>
                                    <p:set>
                                      <p:cBhvr>
                                        <p:cTn id="104" dur="1" fill="hold">
                                          <p:stCondLst>
                                            <p:cond delay="0"/>
                                          </p:stCondLst>
                                        </p:cTn>
                                        <p:tgtEl>
                                          <p:spTgt spid="17"/>
                                        </p:tgtEl>
                                        <p:attrNameLst>
                                          <p:attrName>style.visibility</p:attrName>
                                        </p:attrNameLst>
                                      </p:cBhvr>
                                      <p:to>
                                        <p:strVal val="visible"/>
                                      </p:to>
                                    </p:set>
                                    <p:anim calcmode="lin" valueType="num">
                                      <p:cBhvr>
                                        <p:cTn id="105" dur="500" fill="hold"/>
                                        <p:tgtEl>
                                          <p:spTgt spid="17"/>
                                        </p:tgtEl>
                                        <p:attrNameLst>
                                          <p:attrName>ppt_w</p:attrName>
                                        </p:attrNameLst>
                                      </p:cBhvr>
                                      <p:tavLst>
                                        <p:tav tm="0">
                                          <p:val>
                                            <p:fltVal val="0"/>
                                          </p:val>
                                        </p:tav>
                                        <p:tav tm="100000">
                                          <p:val>
                                            <p:strVal val="#ppt_w"/>
                                          </p:val>
                                        </p:tav>
                                      </p:tavLst>
                                    </p:anim>
                                    <p:anim calcmode="lin" valueType="num">
                                      <p:cBhvr>
                                        <p:cTn id="106" dur="500" fill="hold"/>
                                        <p:tgtEl>
                                          <p:spTgt spid="17"/>
                                        </p:tgtEl>
                                        <p:attrNameLst>
                                          <p:attrName>ppt_h</p:attrName>
                                        </p:attrNameLst>
                                      </p:cBhvr>
                                      <p:tavLst>
                                        <p:tav tm="0">
                                          <p:val>
                                            <p:fltVal val="0"/>
                                          </p:val>
                                        </p:tav>
                                        <p:tav tm="100000">
                                          <p:val>
                                            <p:strVal val="#ppt_h"/>
                                          </p:val>
                                        </p:tav>
                                      </p:tavLst>
                                    </p:anim>
                                    <p:animEffect transition="in" filter="fade">
                                      <p:cBhvr>
                                        <p:cTn id="107" dur="500"/>
                                        <p:tgtEl>
                                          <p:spTgt spid="17"/>
                                        </p:tgtEl>
                                      </p:cBhvr>
                                    </p:animEffect>
                                  </p:childTnLst>
                                </p:cTn>
                              </p:par>
                            </p:childTnLst>
                          </p:cTn>
                        </p:par>
                      </p:childTnLst>
                    </p:cTn>
                  </p:par>
                  <p:par>
                    <p:cTn id="108" fill="hold">
                      <p:stCondLst>
                        <p:cond delay="indefinite"/>
                      </p:stCondLst>
                      <p:childTnLst>
                        <p:par>
                          <p:cTn id="109" fill="hold">
                            <p:stCondLst>
                              <p:cond delay="0"/>
                            </p:stCondLst>
                            <p:childTnLst>
                              <p:par>
                                <p:cTn id="110" presetID="53" presetClass="entr" presetSubtype="16" fill="hold" grpId="0" nodeType="clickEffect">
                                  <p:stCondLst>
                                    <p:cond delay="0"/>
                                  </p:stCondLst>
                                  <p:childTnLst>
                                    <p:set>
                                      <p:cBhvr>
                                        <p:cTn id="111" dur="1" fill="hold">
                                          <p:stCondLst>
                                            <p:cond delay="0"/>
                                          </p:stCondLst>
                                        </p:cTn>
                                        <p:tgtEl>
                                          <p:spTgt spid="18"/>
                                        </p:tgtEl>
                                        <p:attrNameLst>
                                          <p:attrName>style.visibility</p:attrName>
                                        </p:attrNameLst>
                                      </p:cBhvr>
                                      <p:to>
                                        <p:strVal val="visible"/>
                                      </p:to>
                                    </p:set>
                                    <p:anim calcmode="lin" valueType="num">
                                      <p:cBhvr>
                                        <p:cTn id="112" dur="500" fill="hold"/>
                                        <p:tgtEl>
                                          <p:spTgt spid="18"/>
                                        </p:tgtEl>
                                        <p:attrNameLst>
                                          <p:attrName>ppt_w</p:attrName>
                                        </p:attrNameLst>
                                      </p:cBhvr>
                                      <p:tavLst>
                                        <p:tav tm="0">
                                          <p:val>
                                            <p:fltVal val="0"/>
                                          </p:val>
                                        </p:tav>
                                        <p:tav tm="100000">
                                          <p:val>
                                            <p:strVal val="#ppt_w"/>
                                          </p:val>
                                        </p:tav>
                                      </p:tavLst>
                                    </p:anim>
                                    <p:anim calcmode="lin" valueType="num">
                                      <p:cBhvr>
                                        <p:cTn id="113" dur="500" fill="hold"/>
                                        <p:tgtEl>
                                          <p:spTgt spid="18"/>
                                        </p:tgtEl>
                                        <p:attrNameLst>
                                          <p:attrName>ppt_h</p:attrName>
                                        </p:attrNameLst>
                                      </p:cBhvr>
                                      <p:tavLst>
                                        <p:tav tm="0">
                                          <p:val>
                                            <p:fltVal val="0"/>
                                          </p:val>
                                        </p:tav>
                                        <p:tav tm="100000">
                                          <p:val>
                                            <p:strVal val="#ppt_h"/>
                                          </p:val>
                                        </p:tav>
                                      </p:tavLst>
                                    </p:anim>
                                    <p:animEffect transition="in" filter="fade">
                                      <p:cBhvr>
                                        <p:cTn id="114" dur="500"/>
                                        <p:tgtEl>
                                          <p:spTgt spid="18"/>
                                        </p:tgtEl>
                                      </p:cBhvr>
                                    </p:animEffect>
                                  </p:childTnLst>
                                </p:cTn>
                              </p:par>
                            </p:childTnLst>
                          </p:cTn>
                        </p:par>
                      </p:childTnLst>
                    </p:cTn>
                  </p:par>
                  <p:par>
                    <p:cTn id="115" fill="hold">
                      <p:stCondLst>
                        <p:cond delay="indefinite"/>
                      </p:stCondLst>
                      <p:childTnLst>
                        <p:par>
                          <p:cTn id="116" fill="hold">
                            <p:stCondLst>
                              <p:cond delay="0"/>
                            </p:stCondLst>
                            <p:childTnLst>
                              <p:par>
                                <p:cTn id="117" presetID="53" presetClass="entr" presetSubtype="16" fill="hold" grpId="0" nodeType="clickEffect">
                                  <p:stCondLst>
                                    <p:cond delay="0"/>
                                  </p:stCondLst>
                                  <p:childTnLst>
                                    <p:set>
                                      <p:cBhvr>
                                        <p:cTn id="118" dur="1" fill="hold">
                                          <p:stCondLst>
                                            <p:cond delay="0"/>
                                          </p:stCondLst>
                                        </p:cTn>
                                        <p:tgtEl>
                                          <p:spTgt spid="20"/>
                                        </p:tgtEl>
                                        <p:attrNameLst>
                                          <p:attrName>style.visibility</p:attrName>
                                        </p:attrNameLst>
                                      </p:cBhvr>
                                      <p:to>
                                        <p:strVal val="visible"/>
                                      </p:to>
                                    </p:set>
                                    <p:anim calcmode="lin" valueType="num">
                                      <p:cBhvr>
                                        <p:cTn id="119" dur="500" fill="hold"/>
                                        <p:tgtEl>
                                          <p:spTgt spid="20"/>
                                        </p:tgtEl>
                                        <p:attrNameLst>
                                          <p:attrName>ppt_w</p:attrName>
                                        </p:attrNameLst>
                                      </p:cBhvr>
                                      <p:tavLst>
                                        <p:tav tm="0">
                                          <p:val>
                                            <p:fltVal val="0"/>
                                          </p:val>
                                        </p:tav>
                                        <p:tav tm="100000">
                                          <p:val>
                                            <p:strVal val="#ppt_w"/>
                                          </p:val>
                                        </p:tav>
                                      </p:tavLst>
                                    </p:anim>
                                    <p:anim calcmode="lin" valueType="num">
                                      <p:cBhvr>
                                        <p:cTn id="120" dur="500" fill="hold"/>
                                        <p:tgtEl>
                                          <p:spTgt spid="20"/>
                                        </p:tgtEl>
                                        <p:attrNameLst>
                                          <p:attrName>ppt_h</p:attrName>
                                        </p:attrNameLst>
                                      </p:cBhvr>
                                      <p:tavLst>
                                        <p:tav tm="0">
                                          <p:val>
                                            <p:fltVal val="0"/>
                                          </p:val>
                                        </p:tav>
                                        <p:tav tm="100000">
                                          <p:val>
                                            <p:strVal val="#ppt_h"/>
                                          </p:val>
                                        </p:tav>
                                      </p:tavLst>
                                    </p:anim>
                                    <p:animEffect transition="in" filter="fade">
                                      <p:cBhvr>
                                        <p:cTn id="121" dur="500"/>
                                        <p:tgtEl>
                                          <p:spTgt spid="20"/>
                                        </p:tgtEl>
                                      </p:cBhvr>
                                    </p:animEffect>
                                  </p:childTnLst>
                                </p:cTn>
                              </p:par>
                            </p:childTnLst>
                          </p:cTn>
                        </p:par>
                      </p:childTnLst>
                    </p:cTn>
                  </p:par>
                  <p:par>
                    <p:cTn id="122" fill="hold">
                      <p:stCondLst>
                        <p:cond delay="indefinite"/>
                      </p:stCondLst>
                      <p:childTnLst>
                        <p:par>
                          <p:cTn id="123" fill="hold">
                            <p:stCondLst>
                              <p:cond delay="0"/>
                            </p:stCondLst>
                            <p:childTnLst>
                              <p:par>
                                <p:cTn id="124" presetID="53" presetClass="entr" presetSubtype="16" fill="hold" grpId="0" nodeType="clickEffect">
                                  <p:stCondLst>
                                    <p:cond delay="0"/>
                                  </p:stCondLst>
                                  <p:childTnLst>
                                    <p:set>
                                      <p:cBhvr>
                                        <p:cTn id="125" dur="1" fill="hold">
                                          <p:stCondLst>
                                            <p:cond delay="0"/>
                                          </p:stCondLst>
                                        </p:cTn>
                                        <p:tgtEl>
                                          <p:spTgt spid="21"/>
                                        </p:tgtEl>
                                        <p:attrNameLst>
                                          <p:attrName>style.visibility</p:attrName>
                                        </p:attrNameLst>
                                      </p:cBhvr>
                                      <p:to>
                                        <p:strVal val="visible"/>
                                      </p:to>
                                    </p:set>
                                    <p:anim calcmode="lin" valueType="num">
                                      <p:cBhvr>
                                        <p:cTn id="126" dur="500" fill="hold"/>
                                        <p:tgtEl>
                                          <p:spTgt spid="21"/>
                                        </p:tgtEl>
                                        <p:attrNameLst>
                                          <p:attrName>ppt_w</p:attrName>
                                        </p:attrNameLst>
                                      </p:cBhvr>
                                      <p:tavLst>
                                        <p:tav tm="0">
                                          <p:val>
                                            <p:fltVal val="0"/>
                                          </p:val>
                                        </p:tav>
                                        <p:tav tm="100000">
                                          <p:val>
                                            <p:strVal val="#ppt_w"/>
                                          </p:val>
                                        </p:tav>
                                      </p:tavLst>
                                    </p:anim>
                                    <p:anim calcmode="lin" valueType="num">
                                      <p:cBhvr>
                                        <p:cTn id="127" dur="500" fill="hold"/>
                                        <p:tgtEl>
                                          <p:spTgt spid="21"/>
                                        </p:tgtEl>
                                        <p:attrNameLst>
                                          <p:attrName>ppt_h</p:attrName>
                                        </p:attrNameLst>
                                      </p:cBhvr>
                                      <p:tavLst>
                                        <p:tav tm="0">
                                          <p:val>
                                            <p:fltVal val="0"/>
                                          </p:val>
                                        </p:tav>
                                        <p:tav tm="100000">
                                          <p:val>
                                            <p:strVal val="#ppt_h"/>
                                          </p:val>
                                        </p:tav>
                                      </p:tavLst>
                                    </p:anim>
                                    <p:animEffect transition="in" filter="fade">
                                      <p:cBhvr>
                                        <p:cTn id="128" dur="500"/>
                                        <p:tgtEl>
                                          <p:spTgt spid="21"/>
                                        </p:tgtEl>
                                      </p:cBhvr>
                                    </p:animEffect>
                                  </p:childTnLst>
                                </p:cTn>
                              </p:par>
                            </p:childTnLst>
                          </p:cTn>
                        </p:par>
                      </p:childTnLst>
                    </p:cTn>
                  </p:par>
                  <p:par>
                    <p:cTn id="129" fill="hold">
                      <p:stCondLst>
                        <p:cond delay="indefinite"/>
                      </p:stCondLst>
                      <p:childTnLst>
                        <p:par>
                          <p:cTn id="130" fill="hold">
                            <p:stCondLst>
                              <p:cond delay="0"/>
                            </p:stCondLst>
                            <p:childTnLst>
                              <p:par>
                                <p:cTn id="131" presetID="53" presetClass="entr" presetSubtype="16" fill="hold" grpId="0" nodeType="clickEffect">
                                  <p:stCondLst>
                                    <p:cond delay="0"/>
                                  </p:stCondLst>
                                  <p:childTnLst>
                                    <p:set>
                                      <p:cBhvr>
                                        <p:cTn id="132" dur="1" fill="hold">
                                          <p:stCondLst>
                                            <p:cond delay="0"/>
                                          </p:stCondLst>
                                        </p:cTn>
                                        <p:tgtEl>
                                          <p:spTgt spid="22"/>
                                        </p:tgtEl>
                                        <p:attrNameLst>
                                          <p:attrName>style.visibility</p:attrName>
                                        </p:attrNameLst>
                                      </p:cBhvr>
                                      <p:to>
                                        <p:strVal val="visible"/>
                                      </p:to>
                                    </p:set>
                                    <p:anim calcmode="lin" valueType="num">
                                      <p:cBhvr>
                                        <p:cTn id="133" dur="500" fill="hold"/>
                                        <p:tgtEl>
                                          <p:spTgt spid="22"/>
                                        </p:tgtEl>
                                        <p:attrNameLst>
                                          <p:attrName>ppt_w</p:attrName>
                                        </p:attrNameLst>
                                      </p:cBhvr>
                                      <p:tavLst>
                                        <p:tav tm="0">
                                          <p:val>
                                            <p:fltVal val="0"/>
                                          </p:val>
                                        </p:tav>
                                        <p:tav tm="100000">
                                          <p:val>
                                            <p:strVal val="#ppt_w"/>
                                          </p:val>
                                        </p:tav>
                                      </p:tavLst>
                                    </p:anim>
                                    <p:anim calcmode="lin" valueType="num">
                                      <p:cBhvr>
                                        <p:cTn id="134" dur="500" fill="hold"/>
                                        <p:tgtEl>
                                          <p:spTgt spid="22"/>
                                        </p:tgtEl>
                                        <p:attrNameLst>
                                          <p:attrName>ppt_h</p:attrName>
                                        </p:attrNameLst>
                                      </p:cBhvr>
                                      <p:tavLst>
                                        <p:tav tm="0">
                                          <p:val>
                                            <p:fltVal val="0"/>
                                          </p:val>
                                        </p:tav>
                                        <p:tav tm="100000">
                                          <p:val>
                                            <p:strVal val="#ppt_h"/>
                                          </p:val>
                                        </p:tav>
                                      </p:tavLst>
                                    </p:anim>
                                    <p:animEffect transition="in" filter="fade">
                                      <p:cBhvr>
                                        <p:cTn id="135" dur="500"/>
                                        <p:tgtEl>
                                          <p:spTgt spid="22"/>
                                        </p:tgtEl>
                                      </p:cBhvr>
                                    </p:animEffect>
                                  </p:childTnLst>
                                </p:cTn>
                              </p:par>
                            </p:childTnLst>
                          </p:cTn>
                        </p:par>
                      </p:childTnLst>
                    </p:cTn>
                  </p:par>
                  <p:par>
                    <p:cTn id="136" fill="hold">
                      <p:stCondLst>
                        <p:cond delay="indefinite"/>
                      </p:stCondLst>
                      <p:childTnLst>
                        <p:par>
                          <p:cTn id="137" fill="hold">
                            <p:stCondLst>
                              <p:cond delay="0"/>
                            </p:stCondLst>
                            <p:childTnLst>
                              <p:par>
                                <p:cTn id="138" presetID="53" presetClass="entr" presetSubtype="16" fill="hold" grpId="0" nodeType="clickEffect">
                                  <p:stCondLst>
                                    <p:cond delay="0"/>
                                  </p:stCondLst>
                                  <p:childTnLst>
                                    <p:set>
                                      <p:cBhvr>
                                        <p:cTn id="139" dur="1" fill="hold">
                                          <p:stCondLst>
                                            <p:cond delay="0"/>
                                          </p:stCondLst>
                                        </p:cTn>
                                        <p:tgtEl>
                                          <p:spTgt spid="23"/>
                                        </p:tgtEl>
                                        <p:attrNameLst>
                                          <p:attrName>style.visibility</p:attrName>
                                        </p:attrNameLst>
                                      </p:cBhvr>
                                      <p:to>
                                        <p:strVal val="visible"/>
                                      </p:to>
                                    </p:set>
                                    <p:anim calcmode="lin" valueType="num">
                                      <p:cBhvr>
                                        <p:cTn id="140" dur="500" fill="hold"/>
                                        <p:tgtEl>
                                          <p:spTgt spid="23"/>
                                        </p:tgtEl>
                                        <p:attrNameLst>
                                          <p:attrName>ppt_w</p:attrName>
                                        </p:attrNameLst>
                                      </p:cBhvr>
                                      <p:tavLst>
                                        <p:tav tm="0">
                                          <p:val>
                                            <p:fltVal val="0"/>
                                          </p:val>
                                        </p:tav>
                                        <p:tav tm="100000">
                                          <p:val>
                                            <p:strVal val="#ppt_w"/>
                                          </p:val>
                                        </p:tav>
                                      </p:tavLst>
                                    </p:anim>
                                    <p:anim calcmode="lin" valueType="num">
                                      <p:cBhvr>
                                        <p:cTn id="141" dur="500" fill="hold"/>
                                        <p:tgtEl>
                                          <p:spTgt spid="23"/>
                                        </p:tgtEl>
                                        <p:attrNameLst>
                                          <p:attrName>ppt_h</p:attrName>
                                        </p:attrNameLst>
                                      </p:cBhvr>
                                      <p:tavLst>
                                        <p:tav tm="0">
                                          <p:val>
                                            <p:fltVal val="0"/>
                                          </p:val>
                                        </p:tav>
                                        <p:tav tm="100000">
                                          <p:val>
                                            <p:strVal val="#ppt_h"/>
                                          </p:val>
                                        </p:tav>
                                      </p:tavLst>
                                    </p:anim>
                                    <p:animEffect transition="in" filter="fade">
                                      <p:cBhvr>
                                        <p:cTn id="142" dur="500"/>
                                        <p:tgtEl>
                                          <p:spTgt spid="23"/>
                                        </p:tgtEl>
                                      </p:cBhvr>
                                    </p:animEffect>
                                  </p:childTnLst>
                                </p:cTn>
                              </p:par>
                            </p:childTnLst>
                          </p:cTn>
                        </p:par>
                      </p:childTnLst>
                    </p:cTn>
                  </p:par>
                  <p:par>
                    <p:cTn id="143" fill="hold">
                      <p:stCondLst>
                        <p:cond delay="indefinite"/>
                      </p:stCondLst>
                      <p:childTnLst>
                        <p:par>
                          <p:cTn id="144" fill="hold">
                            <p:stCondLst>
                              <p:cond delay="0"/>
                            </p:stCondLst>
                            <p:childTnLst>
                              <p:par>
                                <p:cTn id="145" presetID="53" presetClass="entr" presetSubtype="16" fill="hold" grpId="0" nodeType="clickEffect">
                                  <p:stCondLst>
                                    <p:cond delay="0"/>
                                  </p:stCondLst>
                                  <p:childTnLst>
                                    <p:set>
                                      <p:cBhvr>
                                        <p:cTn id="146" dur="1" fill="hold">
                                          <p:stCondLst>
                                            <p:cond delay="0"/>
                                          </p:stCondLst>
                                        </p:cTn>
                                        <p:tgtEl>
                                          <p:spTgt spid="24"/>
                                        </p:tgtEl>
                                        <p:attrNameLst>
                                          <p:attrName>style.visibility</p:attrName>
                                        </p:attrNameLst>
                                      </p:cBhvr>
                                      <p:to>
                                        <p:strVal val="visible"/>
                                      </p:to>
                                    </p:set>
                                    <p:anim calcmode="lin" valueType="num">
                                      <p:cBhvr>
                                        <p:cTn id="147" dur="500" fill="hold"/>
                                        <p:tgtEl>
                                          <p:spTgt spid="24"/>
                                        </p:tgtEl>
                                        <p:attrNameLst>
                                          <p:attrName>ppt_w</p:attrName>
                                        </p:attrNameLst>
                                      </p:cBhvr>
                                      <p:tavLst>
                                        <p:tav tm="0">
                                          <p:val>
                                            <p:fltVal val="0"/>
                                          </p:val>
                                        </p:tav>
                                        <p:tav tm="100000">
                                          <p:val>
                                            <p:strVal val="#ppt_w"/>
                                          </p:val>
                                        </p:tav>
                                      </p:tavLst>
                                    </p:anim>
                                    <p:anim calcmode="lin" valueType="num">
                                      <p:cBhvr>
                                        <p:cTn id="148" dur="500" fill="hold"/>
                                        <p:tgtEl>
                                          <p:spTgt spid="24"/>
                                        </p:tgtEl>
                                        <p:attrNameLst>
                                          <p:attrName>ppt_h</p:attrName>
                                        </p:attrNameLst>
                                      </p:cBhvr>
                                      <p:tavLst>
                                        <p:tav tm="0">
                                          <p:val>
                                            <p:fltVal val="0"/>
                                          </p:val>
                                        </p:tav>
                                        <p:tav tm="100000">
                                          <p:val>
                                            <p:strVal val="#ppt_h"/>
                                          </p:val>
                                        </p:tav>
                                      </p:tavLst>
                                    </p:anim>
                                    <p:animEffect transition="in" filter="fade">
                                      <p:cBhvr>
                                        <p:cTn id="149" dur="500"/>
                                        <p:tgtEl>
                                          <p:spTgt spid="24"/>
                                        </p:tgtEl>
                                      </p:cBhvr>
                                    </p:animEffect>
                                  </p:childTnLst>
                                </p:cTn>
                              </p:par>
                            </p:childTnLst>
                          </p:cTn>
                        </p:par>
                      </p:childTnLst>
                    </p:cTn>
                  </p:par>
                  <p:par>
                    <p:cTn id="150" fill="hold">
                      <p:stCondLst>
                        <p:cond delay="indefinite"/>
                      </p:stCondLst>
                      <p:childTnLst>
                        <p:par>
                          <p:cTn id="151" fill="hold">
                            <p:stCondLst>
                              <p:cond delay="0"/>
                            </p:stCondLst>
                            <p:childTnLst>
                              <p:par>
                                <p:cTn id="152" presetID="53" presetClass="entr" presetSubtype="16" fill="hold" grpId="0" nodeType="clickEffect">
                                  <p:stCondLst>
                                    <p:cond delay="0"/>
                                  </p:stCondLst>
                                  <p:childTnLst>
                                    <p:set>
                                      <p:cBhvr>
                                        <p:cTn id="153" dur="1" fill="hold">
                                          <p:stCondLst>
                                            <p:cond delay="0"/>
                                          </p:stCondLst>
                                        </p:cTn>
                                        <p:tgtEl>
                                          <p:spTgt spid="29"/>
                                        </p:tgtEl>
                                        <p:attrNameLst>
                                          <p:attrName>style.visibility</p:attrName>
                                        </p:attrNameLst>
                                      </p:cBhvr>
                                      <p:to>
                                        <p:strVal val="visible"/>
                                      </p:to>
                                    </p:set>
                                    <p:anim calcmode="lin" valueType="num">
                                      <p:cBhvr>
                                        <p:cTn id="154" dur="500" fill="hold"/>
                                        <p:tgtEl>
                                          <p:spTgt spid="29"/>
                                        </p:tgtEl>
                                        <p:attrNameLst>
                                          <p:attrName>ppt_w</p:attrName>
                                        </p:attrNameLst>
                                      </p:cBhvr>
                                      <p:tavLst>
                                        <p:tav tm="0">
                                          <p:val>
                                            <p:fltVal val="0"/>
                                          </p:val>
                                        </p:tav>
                                        <p:tav tm="100000">
                                          <p:val>
                                            <p:strVal val="#ppt_w"/>
                                          </p:val>
                                        </p:tav>
                                      </p:tavLst>
                                    </p:anim>
                                    <p:anim calcmode="lin" valueType="num">
                                      <p:cBhvr>
                                        <p:cTn id="155" dur="500" fill="hold"/>
                                        <p:tgtEl>
                                          <p:spTgt spid="29"/>
                                        </p:tgtEl>
                                        <p:attrNameLst>
                                          <p:attrName>ppt_h</p:attrName>
                                        </p:attrNameLst>
                                      </p:cBhvr>
                                      <p:tavLst>
                                        <p:tav tm="0">
                                          <p:val>
                                            <p:fltVal val="0"/>
                                          </p:val>
                                        </p:tav>
                                        <p:tav tm="100000">
                                          <p:val>
                                            <p:strVal val="#ppt_h"/>
                                          </p:val>
                                        </p:tav>
                                      </p:tavLst>
                                    </p:anim>
                                    <p:animEffect transition="in" filter="fade">
                                      <p:cBhvr>
                                        <p:cTn id="156" dur="500"/>
                                        <p:tgtEl>
                                          <p:spTgt spid="29"/>
                                        </p:tgtEl>
                                      </p:cBhvr>
                                    </p:animEffect>
                                  </p:childTnLst>
                                </p:cTn>
                              </p:par>
                            </p:childTnLst>
                          </p:cTn>
                        </p:par>
                      </p:childTnLst>
                    </p:cTn>
                  </p:par>
                  <p:par>
                    <p:cTn id="157" fill="hold">
                      <p:stCondLst>
                        <p:cond delay="indefinite"/>
                      </p:stCondLst>
                      <p:childTnLst>
                        <p:par>
                          <p:cTn id="158" fill="hold">
                            <p:stCondLst>
                              <p:cond delay="0"/>
                            </p:stCondLst>
                            <p:childTnLst>
                              <p:par>
                                <p:cTn id="159" presetID="53" presetClass="entr" presetSubtype="16" fill="hold" grpId="0" nodeType="clickEffect">
                                  <p:stCondLst>
                                    <p:cond delay="0"/>
                                  </p:stCondLst>
                                  <p:childTnLst>
                                    <p:set>
                                      <p:cBhvr>
                                        <p:cTn id="160" dur="1" fill="hold">
                                          <p:stCondLst>
                                            <p:cond delay="0"/>
                                          </p:stCondLst>
                                        </p:cTn>
                                        <p:tgtEl>
                                          <p:spTgt spid="30"/>
                                        </p:tgtEl>
                                        <p:attrNameLst>
                                          <p:attrName>style.visibility</p:attrName>
                                        </p:attrNameLst>
                                      </p:cBhvr>
                                      <p:to>
                                        <p:strVal val="visible"/>
                                      </p:to>
                                    </p:set>
                                    <p:anim calcmode="lin" valueType="num">
                                      <p:cBhvr>
                                        <p:cTn id="161" dur="500" fill="hold"/>
                                        <p:tgtEl>
                                          <p:spTgt spid="30"/>
                                        </p:tgtEl>
                                        <p:attrNameLst>
                                          <p:attrName>ppt_w</p:attrName>
                                        </p:attrNameLst>
                                      </p:cBhvr>
                                      <p:tavLst>
                                        <p:tav tm="0">
                                          <p:val>
                                            <p:fltVal val="0"/>
                                          </p:val>
                                        </p:tav>
                                        <p:tav tm="100000">
                                          <p:val>
                                            <p:strVal val="#ppt_w"/>
                                          </p:val>
                                        </p:tav>
                                      </p:tavLst>
                                    </p:anim>
                                    <p:anim calcmode="lin" valueType="num">
                                      <p:cBhvr>
                                        <p:cTn id="162" dur="500" fill="hold"/>
                                        <p:tgtEl>
                                          <p:spTgt spid="30"/>
                                        </p:tgtEl>
                                        <p:attrNameLst>
                                          <p:attrName>ppt_h</p:attrName>
                                        </p:attrNameLst>
                                      </p:cBhvr>
                                      <p:tavLst>
                                        <p:tav tm="0">
                                          <p:val>
                                            <p:fltVal val="0"/>
                                          </p:val>
                                        </p:tav>
                                        <p:tav tm="100000">
                                          <p:val>
                                            <p:strVal val="#ppt_h"/>
                                          </p:val>
                                        </p:tav>
                                      </p:tavLst>
                                    </p:anim>
                                    <p:animEffect transition="in" filter="fade">
                                      <p:cBhvr>
                                        <p:cTn id="163" dur="500"/>
                                        <p:tgtEl>
                                          <p:spTgt spid="30"/>
                                        </p:tgtEl>
                                      </p:cBhvr>
                                    </p:animEffect>
                                  </p:childTnLst>
                                </p:cTn>
                              </p:par>
                            </p:childTnLst>
                          </p:cTn>
                        </p:par>
                      </p:childTnLst>
                    </p:cTn>
                  </p:par>
                  <p:par>
                    <p:cTn id="164" fill="hold">
                      <p:stCondLst>
                        <p:cond delay="indefinite"/>
                      </p:stCondLst>
                      <p:childTnLst>
                        <p:par>
                          <p:cTn id="165" fill="hold">
                            <p:stCondLst>
                              <p:cond delay="0"/>
                            </p:stCondLst>
                            <p:childTnLst>
                              <p:par>
                                <p:cTn id="166" presetID="53" presetClass="entr" presetSubtype="16" fill="hold" grpId="0" nodeType="clickEffect">
                                  <p:stCondLst>
                                    <p:cond delay="0"/>
                                  </p:stCondLst>
                                  <p:childTnLst>
                                    <p:set>
                                      <p:cBhvr>
                                        <p:cTn id="167" dur="1" fill="hold">
                                          <p:stCondLst>
                                            <p:cond delay="0"/>
                                          </p:stCondLst>
                                        </p:cTn>
                                        <p:tgtEl>
                                          <p:spTgt spid="32"/>
                                        </p:tgtEl>
                                        <p:attrNameLst>
                                          <p:attrName>style.visibility</p:attrName>
                                        </p:attrNameLst>
                                      </p:cBhvr>
                                      <p:to>
                                        <p:strVal val="visible"/>
                                      </p:to>
                                    </p:set>
                                    <p:anim calcmode="lin" valueType="num">
                                      <p:cBhvr>
                                        <p:cTn id="168" dur="500" fill="hold"/>
                                        <p:tgtEl>
                                          <p:spTgt spid="32"/>
                                        </p:tgtEl>
                                        <p:attrNameLst>
                                          <p:attrName>ppt_w</p:attrName>
                                        </p:attrNameLst>
                                      </p:cBhvr>
                                      <p:tavLst>
                                        <p:tav tm="0">
                                          <p:val>
                                            <p:fltVal val="0"/>
                                          </p:val>
                                        </p:tav>
                                        <p:tav tm="100000">
                                          <p:val>
                                            <p:strVal val="#ppt_w"/>
                                          </p:val>
                                        </p:tav>
                                      </p:tavLst>
                                    </p:anim>
                                    <p:anim calcmode="lin" valueType="num">
                                      <p:cBhvr>
                                        <p:cTn id="169" dur="500" fill="hold"/>
                                        <p:tgtEl>
                                          <p:spTgt spid="32"/>
                                        </p:tgtEl>
                                        <p:attrNameLst>
                                          <p:attrName>ppt_h</p:attrName>
                                        </p:attrNameLst>
                                      </p:cBhvr>
                                      <p:tavLst>
                                        <p:tav tm="0">
                                          <p:val>
                                            <p:fltVal val="0"/>
                                          </p:val>
                                        </p:tav>
                                        <p:tav tm="100000">
                                          <p:val>
                                            <p:strVal val="#ppt_h"/>
                                          </p:val>
                                        </p:tav>
                                      </p:tavLst>
                                    </p:anim>
                                    <p:animEffect transition="in" filter="fade">
                                      <p:cBhvr>
                                        <p:cTn id="170" dur="500"/>
                                        <p:tgtEl>
                                          <p:spTgt spid="32"/>
                                        </p:tgtEl>
                                      </p:cBhvr>
                                    </p:animEffect>
                                  </p:childTnLst>
                                </p:cTn>
                              </p:par>
                            </p:childTnLst>
                          </p:cTn>
                        </p:par>
                      </p:childTnLst>
                    </p:cTn>
                  </p:par>
                  <p:par>
                    <p:cTn id="171" fill="hold">
                      <p:stCondLst>
                        <p:cond delay="indefinite"/>
                      </p:stCondLst>
                      <p:childTnLst>
                        <p:par>
                          <p:cTn id="172" fill="hold">
                            <p:stCondLst>
                              <p:cond delay="0"/>
                            </p:stCondLst>
                            <p:childTnLst>
                              <p:par>
                                <p:cTn id="173" presetID="53" presetClass="entr" presetSubtype="16" fill="hold" grpId="0" nodeType="clickEffect">
                                  <p:stCondLst>
                                    <p:cond delay="0"/>
                                  </p:stCondLst>
                                  <p:childTnLst>
                                    <p:set>
                                      <p:cBhvr>
                                        <p:cTn id="174" dur="1" fill="hold">
                                          <p:stCondLst>
                                            <p:cond delay="0"/>
                                          </p:stCondLst>
                                        </p:cTn>
                                        <p:tgtEl>
                                          <p:spTgt spid="33"/>
                                        </p:tgtEl>
                                        <p:attrNameLst>
                                          <p:attrName>style.visibility</p:attrName>
                                        </p:attrNameLst>
                                      </p:cBhvr>
                                      <p:to>
                                        <p:strVal val="visible"/>
                                      </p:to>
                                    </p:set>
                                    <p:anim calcmode="lin" valueType="num">
                                      <p:cBhvr>
                                        <p:cTn id="175" dur="500" fill="hold"/>
                                        <p:tgtEl>
                                          <p:spTgt spid="33"/>
                                        </p:tgtEl>
                                        <p:attrNameLst>
                                          <p:attrName>ppt_w</p:attrName>
                                        </p:attrNameLst>
                                      </p:cBhvr>
                                      <p:tavLst>
                                        <p:tav tm="0">
                                          <p:val>
                                            <p:fltVal val="0"/>
                                          </p:val>
                                        </p:tav>
                                        <p:tav tm="100000">
                                          <p:val>
                                            <p:strVal val="#ppt_w"/>
                                          </p:val>
                                        </p:tav>
                                      </p:tavLst>
                                    </p:anim>
                                    <p:anim calcmode="lin" valueType="num">
                                      <p:cBhvr>
                                        <p:cTn id="176" dur="500" fill="hold"/>
                                        <p:tgtEl>
                                          <p:spTgt spid="33"/>
                                        </p:tgtEl>
                                        <p:attrNameLst>
                                          <p:attrName>ppt_h</p:attrName>
                                        </p:attrNameLst>
                                      </p:cBhvr>
                                      <p:tavLst>
                                        <p:tav tm="0">
                                          <p:val>
                                            <p:fltVal val="0"/>
                                          </p:val>
                                        </p:tav>
                                        <p:tav tm="100000">
                                          <p:val>
                                            <p:strVal val="#ppt_h"/>
                                          </p:val>
                                        </p:tav>
                                      </p:tavLst>
                                    </p:anim>
                                    <p:animEffect transition="in" filter="fade">
                                      <p:cBhvr>
                                        <p:cTn id="177" dur="500"/>
                                        <p:tgtEl>
                                          <p:spTgt spid="33"/>
                                        </p:tgtEl>
                                      </p:cBhvr>
                                    </p:animEffect>
                                  </p:childTnLst>
                                </p:cTn>
                              </p:par>
                            </p:childTnLst>
                          </p:cTn>
                        </p:par>
                      </p:childTnLst>
                    </p:cTn>
                  </p:par>
                  <p:par>
                    <p:cTn id="178" fill="hold">
                      <p:stCondLst>
                        <p:cond delay="indefinite"/>
                      </p:stCondLst>
                      <p:childTnLst>
                        <p:par>
                          <p:cTn id="179" fill="hold">
                            <p:stCondLst>
                              <p:cond delay="0"/>
                            </p:stCondLst>
                            <p:childTnLst>
                              <p:par>
                                <p:cTn id="180" presetID="53" presetClass="entr" presetSubtype="16" fill="hold" grpId="0" nodeType="clickEffect">
                                  <p:stCondLst>
                                    <p:cond delay="0"/>
                                  </p:stCondLst>
                                  <p:childTnLst>
                                    <p:set>
                                      <p:cBhvr>
                                        <p:cTn id="181" dur="1" fill="hold">
                                          <p:stCondLst>
                                            <p:cond delay="0"/>
                                          </p:stCondLst>
                                        </p:cTn>
                                        <p:tgtEl>
                                          <p:spTgt spid="34"/>
                                        </p:tgtEl>
                                        <p:attrNameLst>
                                          <p:attrName>style.visibility</p:attrName>
                                        </p:attrNameLst>
                                      </p:cBhvr>
                                      <p:to>
                                        <p:strVal val="visible"/>
                                      </p:to>
                                    </p:set>
                                    <p:anim calcmode="lin" valueType="num">
                                      <p:cBhvr>
                                        <p:cTn id="182" dur="500" fill="hold"/>
                                        <p:tgtEl>
                                          <p:spTgt spid="34"/>
                                        </p:tgtEl>
                                        <p:attrNameLst>
                                          <p:attrName>ppt_w</p:attrName>
                                        </p:attrNameLst>
                                      </p:cBhvr>
                                      <p:tavLst>
                                        <p:tav tm="0">
                                          <p:val>
                                            <p:fltVal val="0"/>
                                          </p:val>
                                        </p:tav>
                                        <p:tav tm="100000">
                                          <p:val>
                                            <p:strVal val="#ppt_w"/>
                                          </p:val>
                                        </p:tav>
                                      </p:tavLst>
                                    </p:anim>
                                    <p:anim calcmode="lin" valueType="num">
                                      <p:cBhvr>
                                        <p:cTn id="183" dur="500" fill="hold"/>
                                        <p:tgtEl>
                                          <p:spTgt spid="34"/>
                                        </p:tgtEl>
                                        <p:attrNameLst>
                                          <p:attrName>ppt_h</p:attrName>
                                        </p:attrNameLst>
                                      </p:cBhvr>
                                      <p:tavLst>
                                        <p:tav tm="0">
                                          <p:val>
                                            <p:fltVal val="0"/>
                                          </p:val>
                                        </p:tav>
                                        <p:tav tm="100000">
                                          <p:val>
                                            <p:strVal val="#ppt_h"/>
                                          </p:val>
                                        </p:tav>
                                      </p:tavLst>
                                    </p:anim>
                                    <p:animEffect transition="in" filter="fade">
                                      <p:cBhvr>
                                        <p:cTn id="184" dur="500"/>
                                        <p:tgtEl>
                                          <p:spTgt spid="34"/>
                                        </p:tgtEl>
                                      </p:cBhvr>
                                    </p:animEffect>
                                  </p:childTnLst>
                                </p:cTn>
                              </p:par>
                            </p:childTnLst>
                          </p:cTn>
                        </p:par>
                      </p:childTnLst>
                    </p:cTn>
                  </p:par>
                  <p:par>
                    <p:cTn id="185" fill="hold">
                      <p:stCondLst>
                        <p:cond delay="indefinite"/>
                      </p:stCondLst>
                      <p:childTnLst>
                        <p:par>
                          <p:cTn id="186" fill="hold">
                            <p:stCondLst>
                              <p:cond delay="0"/>
                            </p:stCondLst>
                            <p:childTnLst>
                              <p:par>
                                <p:cTn id="187" presetID="53" presetClass="entr" presetSubtype="16" fill="hold" grpId="0" nodeType="clickEffect">
                                  <p:stCondLst>
                                    <p:cond delay="0"/>
                                  </p:stCondLst>
                                  <p:childTnLst>
                                    <p:set>
                                      <p:cBhvr>
                                        <p:cTn id="188" dur="1" fill="hold">
                                          <p:stCondLst>
                                            <p:cond delay="0"/>
                                          </p:stCondLst>
                                        </p:cTn>
                                        <p:tgtEl>
                                          <p:spTgt spid="19"/>
                                        </p:tgtEl>
                                        <p:attrNameLst>
                                          <p:attrName>style.visibility</p:attrName>
                                        </p:attrNameLst>
                                      </p:cBhvr>
                                      <p:to>
                                        <p:strVal val="visible"/>
                                      </p:to>
                                    </p:set>
                                    <p:anim calcmode="lin" valueType="num">
                                      <p:cBhvr>
                                        <p:cTn id="189" dur="500" fill="hold"/>
                                        <p:tgtEl>
                                          <p:spTgt spid="19"/>
                                        </p:tgtEl>
                                        <p:attrNameLst>
                                          <p:attrName>ppt_w</p:attrName>
                                        </p:attrNameLst>
                                      </p:cBhvr>
                                      <p:tavLst>
                                        <p:tav tm="0">
                                          <p:val>
                                            <p:fltVal val="0"/>
                                          </p:val>
                                        </p:tav>
                                        <p:tav tm="100000">
                                          <p:val>
                                            <p:strVal val="#ppt_w"/>
                                          </p:val>
                                        </p:tav>
                                      </p:tavLst>
                                    </p:anim>
                                    <p:anim calcmode="lin" valueType="num">
                                      <p:cBhvr>
                                        <p:cTn id="190" dur="500" fill="hold"/>
                                        <p:tgtEl>
                                          <p:spTgt spid="19"/>
                                        </p:tgtEl>
                                        <p:attrNameLst>
                                          <p:attrName>ppt_h</p:attrName>
                                        </p:attrNameLst>
                                      </p:cBhvr>
                                      <p:tavLst>
                                        <p:tav tm="0">
                                          <p:val>
                                            <p:fltVal val="0"/>
                                          </p:val>
                                        </p:tav>
                                        <p:tav tm="100000">
                                          <p:val>
                                            <p:strVal val="#ppt_h"/>
                                          </p:val>
                                        </p:tav>
                                      </p:tavLst>
                                    </p:anim>
                                    <p:animEffect transition="in" filter="fade">
                                      <p:cBhvr>
                                        <p:cTn id="191" dur="500"/>
                                        <p:tgtEl>
                                          <p:spTgt spid="19"/>
                                        </p:tgtEl>
                                      </p:cBhvr>
                                    </p:animEffect>
                                  </p:childTnLst>
                                </p:cTn>
                              </p:par>
                            </p:childTnLst>
                          </p:cTn>
                        </p:par>
                      </p:childTnLst>
                    </p:cTn>
                  </p:par>
                  <p:par>
                    <p:cTn id="192" fill="hold">
                      <p:stCondLst>
                        <p:cond delay="indefinite"/>
                      </p:stCondLst>
                      <p:childTnLst>
                        <p:par>
                          <p:cTn id="193" fill="hold">
                            <p:stCondLst>
                              <p:cond delay="0"/>
                            </p:stCondLst>
                            <p:childTnLst>
                              <p:par>
                                <p:cTn id="194" presetID="53" presetClass="entr" presetSubtype="16" fill="hold" grpId="0" nodeType="clickEffect">
                                  <p:stCondLst>
                                    <p:cond delay="0"/>
                                  </p:stCondLst>
                                  <p:childTnLst>
                                    <p:set>
                                      <p:cBhvr>
                                        <p:cTn id="195" dur="1" fill="hold">
                                          <p:stCondLst>
                                            <p:cond delay="0"/>
                                          </p:stCondLst>
                                        </p:cTn>
                                        <p:tgtEl>
                                          <p:spTgt spid="26"/>
                                        </p:tgtEl>
                                        <p:attrNameLst>
                                          <p:attrName>style.visibility</p:attrName>
                                        </p:attrNameLst>
                                      </p:cBhvr>
                                      <p:to>
                                        <p:strVal val="visible"/>
                                      </p:to>
                                    </p:set>
                                    <p:anim calcmode="lin" valueType="num">
                                      <p:cBhvr>
                                        <p:cTn id="196" dur="500" fill="hold"/>
                                        <p:tgtEl>
                                          <p:spTgt spid="26"/>
                                        </p:tgtEl>
                                        <p:attrNameLst>
                                          <p:attrName>ppt_w</p:attrName>
                                        </p:attrNameLst>
                                      </p:cBhvr>
                                      <p:tavLst>
                                        <p:tav tm="0">
                                          <p:val>
                                            <p:fltVal val="0"/>
                                          </p:val>
                                        </p:tav>
                                        <p:tav tm="100000">
                                          <p:val>
                                            <p:strVal val="#ppt_w"/>
                                          </p:val>
                                        </p:tav>
                                      </p:tavLst>
                                    </p:anim>
                                    <p:anim calcmode="lin" valueType="num">
                                      <p:cBhvr>
                                        <p:cTn id="197" dur="500" fill="hold"/>
                                        <p:tgtEl>
                                          <p:spTgt spid="26"/>
                                        </p:tgtEl>
                                        <p:attrNameLst>
                                          <p:attrName>ppt_h</p:attrName>
                                        </p:attrNameLst>
                                      </p:cBhvr>
                                      <p:tavLst>
                                        <p:tav tm="0">
                                          <p:val>
                                            <p:fltVal val="0"/>
                                          </p:val>
                                        </p:tav>
                                        <p:tav tm="100000">
                                          <p:val>
                                            <p:strVal val="#ppt_h"/>
                                          </p:val>
                                        </p:tav>
                                      </p:tavLst>
                                    </p:anim>
                                    <p:animEffect transition="in" filter="fade">
                                      <p:cBhvr>
                                        <p:cTn id="198" dur="500"/>
                                        <p:tgtEl>
                                          <p:spTgt spid="26"/>
                                        </p:tgtEl>
                                      </p:cBhvr>
                                    </p:animEffect>
                                  </p:childTnLst>
                                </p:cTn>
                              </p:par>
                            </p:childTnLst>
                          </p:cTn>
                        </p:par>
                      </p:childTnLst>
                    </p:cTn>
                  </p:par>
                  <p:par>
                    <p:cTn id="199" fill="hold">
                      <p:stCondLst>
                        <p:cond delay="indefinite"/>
                      </p:stCondLst>
                      <p:childTnLst>
                        <p:par>
                          <p:cTn id="200" fill="hold">
                            <p:stCondLst>
                              <p:cond delay="0"/>
                            </p:stCondLst>
                            <p:childTnLst>
                              <p:par>
                                <p:cTn id="201" presetID="53" presetClass="entr" presetSubtype="16" fill="hold" grpId="0" nodeType="clickEffect">
                                  <p:stCondLst>
                                    <p:cond delay="0"/>
                                  </p:stCondLst>
                                  <p:childTnLst>
                                    <p:set>
                                      <p:cBhvr>
                                        <p:cTn id="202" dur="1" fill="hold">
                                          <p:stCondLst>
                                            <p:cond delay="0"/>
                                          </p:stCondLst>
                                        </p:cTn>
                                        <p:tgtEl>
                                          <p:spTgt spid="28"/>
                                        </p:tgtEl>
                                        <p:attrNameLst>
                                          <p:attrName>style.visibility</p:attrName>
                                        </p:attrNameLst>
                                      </p:cBhvr>
                                      <p:to>
                                        <p:strVal val="visible"/>
                                      </p:to>
                                    </p:set>
                                    <p:anim calcmode="lin" valueType="num">
                                      <p:cBhvr>
                                        <p:cTn id="203" dur="500" fill="hold"/>
                                        <p:tgtEl>
                                          <p:spTgt spid="28"/>
                                        </p:tgtEl>
                                        <p:attrNameLst>
                                          <p:attrName>ppt_w</p:attrName>
                                        </p:attrNameLst>
                                      </p:cBhvr>
                                      <p:tavLst>
                                        <p:tav tm="0">
                                          <p:val>
                                            <p:fltVal val="0"/>
                                          </p:val>
                                        </p:tav>
                                        <p:tav tm="100000">
                                          <p:val>
                                            <p:strVal val="#ppt_w"/>
                                          </p:val>
                                        </p:tav>
                                      </p:tavLst>
                                    </p:anim>
                                    <p:anim calcmode="lin" valueType="num">
                                      <p:cBhvr>
                                        <p:cTn id="204" dur="500" fill="hold"/>
                                        <p:tgtEl>
                                          <p:spTgt spid="28"/>
                                        </p:tgtEl>
                                        <p:attrNameLst>
                                          <p:attrName>ppt_h</p:attrName>
                                        </p:attrNameLst>
                                      </p:cBhvr>
                                      <p:tavLst>
                                        <p:tav tm="0">
                                          <p:val>
                                            <p:fltVal val="0"/>
                                          </p:val>
                                        </p:tav>
                                        <p:tav tm="100000">
                                          <p:val>
                                            <p:strVal val="#ppt_h"/>
                                          </p:val>
                                        </p:tav>
                                      </p:tavLst>
                                    </p:anim>
                                    <p:animEffect transition="in" filter="fade">
                                      <p:cBhvr>
                                        <p:cTn id="205" dur="500"/>
                                        <p:tgtEl>
                                          <p:spTgt spid="28"/>
                                        </p:tgtEl>
                                      </p:cBhvr>
                                    </p:animEffect>
                                  </p:childTnLst>
                                </p:cTn>
                              </p:par>
                            </p:childTnLst>
                          </p:cTn>
                        </p:par>
                      </p:childTnLst>
                    </p:cTn>
                  </p:par>
                  <p:par>
                    <p:cTn id="206" fill="hold">
                      <p:stCondLst>
                        <p:cond delay="indefinite"/>
                      </p:stCondLst>
                      <p:childTnLst>
                        <p:par>
                          <p:cTn id="207" fill="hold">
                            <p:stCondLst>
                              <p:cond delay="0"/>
                            </p:stCondLst>
                            <p:childTnLst>
                              <p:par>
                                <p:cTn id="208" presetID="53" presetClass="entr" presetSubtype="16" fill="hold" grpId="0" nodeType="clickEffect">
                                  <p:stCondLst>
                                    <p:cond delay="0"/>
                                  </p:stCondLst>
                                  <p:childTnLst>
                                    <p:set>
                                      <p:cBhvr>
                                        <p:cTn id="209" dur="1" fill="hold">
                                          <p:stCondLst>
                                            <p:cond delay="0"/>
                                          </p:stCondLst>
                                        </p:cTn>
                                        <p:tgtEl>
                                          <p:spTgt spid="40"/>
                                        </p:tgtEl>
                                        <p:attrNameLst>
                                          <p:attrName>style.visibility</p:attrName>
                                        </p:attrNameLst>
                                      </p:cBhvr>
                                      <p:to>
                                        <p:strVal val="visible"/>
                                      </p:to>
                                    </p:set>
                                    <p:anim calcmode="lin" valueType="num">
                                      <p:cBhvr>
                                        <p:cTn id="210" dur="500" fill="hold"/>
                                        <p:tgtEl>
                                          <p:spTgt spid="40"/>
                                        </p:tgtEl>
                                        <p:attrNameLst>
                                          <p:attrName>ppt_w</p:attrName>
                                        </p:attrNameLst>
                                      </p:cBhvr>
                                      <p:tavLst>
                                        <p:tav tm="0">
                                          <p:val>
                                            <p:fltVal val="0"/>
                                          </p:val>
                                        </p:tav>
                                        <p:tav tm="100000">
                                          <p:val>
                                            <p:strVal val="#ppt_w"/>
                                          </p:val>
                                        </p:tav>
                                      </p:tavLst>
                                    </p:anim>
                                    <p:anim calcmode="lin" valueType="num">
                                      <p:cBhvr>
                                        <p:cTn id="211" dur="500" fill="hold"/>
                                        <p:tgtEl>
                                          <p:spTgt spid="40"/>
                                        </p:tgtEl>
                                        <p:attrNameLst>
                                          <p:attrName>ppt_h</p:attrName>
                                        </p:attrNameLst>
                                      </p:cBhvr>
                                      <p:tavLst>
                                        <p:tav tm="0">
                                          <p:val>
                                            <p:fltVal val="0"/>
                                          </p:val>
                                        </p:tav>
                                        <p:tav tm="100000">
                                          <p:val>
                                            <p:strVal val="#ppt_h"/>
                                          </p:val>
                                        </p:tav>
                                      </p:tavLst>
                                    </p:anim>
                                    <p:animEffect transition="in" filter="fade">
                                      <p:cBhvr>
                                        <p:cTn id="212" dur="500"/>
                                        <p:tgtEl>
                                          <p:spTgt spid="40"/>
                                        </p:tgtEl>
                                      </p:cBhvr>
                                    </p:animEffect>
                                  </p:childTnLst>
                                </p:cTn>
                              </p:par>
                            </p:childTnLst>
                          </p:cTn>
                        </p:par>
                      </p:childTnLst>
                    </p:cTn>
                  </p:par>
                  <p:par>
                    <p:cTn id="213" fill="hold">
                      <p:stCondLst>
                        <p:cond delay="indefinite"/>
                      </p:stCondLst>
                      <p:childTnLst>
                        <p:par>
                          <p:cTn id="214" fill="hold">
                            <p:stCondLst>
                              <p:cond delay="0"/>
                            </p:stCondLst>
                            <p:childTnLst>
                              <p:par>
                                <p:cTn id="215" presetID="53" presetClass="entr" presetSubtype="16" fill="hold" grpId="0" nodeType="clickEffect">
                                  <p:stCondLst>
                                    <p:cond delay="0"/>
                                  </p:stCondLst>
                                  <p:childTnLst>
                                    <p:set>
                                      <p:cBhvr>
                                        <p:cTn id="216" dur="1" fill="hold">
                                          <p:stCondLst>
                                            <p:cond delay="0"/>
                                          </p:stCondLst>
                                        </p:cTn>
                                        <p:tgtEl>
                                          <p:spTgt spid="44"/>
                                        </p:tgtEl>
                                        <p:attrNameLst>
                                          <p:attrName>style.visibility</p:attrName>
                                        </p:attrNameLst>
                                      </p:cBhvr>
                                      <p:to>
                                        <p:strVal val="visible"/>
                                      </p:to>
                                    </p:set>
                                    <p:anim calcmode="lin" valueType="num">
                                      <p:cBhvr>
                                        <p:cTn id="217" dur="500" fill="hold"/>
                                        <p:tgtEl>
                                          <p:spTgt spid="44"/>
                                        </p:tgtEl>
                                        <p:attrNameLst>
                                          <p:attrName>ppt_w</p:attrName>
                                        </p:attrNameLst>
                                      </p:cBhvr>
                                      <p:tavLst>
                                        <p:tav tm="0">
                                          <p:val>
                                            <p:fltVal val="0"/>
                                          </p:val>
                                        </p:tav>
                                        <p:tav tm="100000">
                                          <p:val>
                                            <p:strVal val="#ppt_w"/>
                                          </p:val>
                                        </p:tav>
                                      </p:tavLst>
                                    </p:anim>
                                    <p:anim calcmode="lin" valueType="num">
                                      <p:cBhvr>
                                        <p:cTn id="218" dur="500" fill="hold"/>
                                        <p:tgtEl>
                                          <p:spTgt spid="44"/>
                                        </p:tgtEl>
                                        <p:attrNameLst>
                                          <p:attrName>ppt_h</p:attrName>
                                        </p:attrNameLst>
                                      </p:cBhvr>
                                      <p:tavLst>
                                        <p:tav tm="0">
                                          <p:val>
                                            <p:fltVal val="0"/>
                                          </p:val>
                                        </p:tav>
                                        <p:tav tm="100000">
                                          <p:val>
                                            <p:strVal val="#ppt_h"/>
                                          </p:val>
                                        </p:tav>
                                      </p:tavLst>
                                    </p:anim>
                                    <p:animEffect transition="in" filter="fade">
                                      <p:cBhvr>
                                        <p:cTn id="219" dur="500"/>
                                        <p:tgtEl>
                                          <p:spTgt spid="44"/>
                                        </p:tgtEl>
                                      </p:cBhvr>
                                    </p:animEffect>
                                  </p:childTnLst>
                                </p:cTn>
                              </p:par>
                            </p:childTnLst>
                          </p:cTn>
                        </p:par>
                      </p:childTnLst>
                    </p:cTn>
                  </p:par>
                  <p:par>
                    <p:cTn id="220" fill="hold">
                      <p:stCondLst>
                        <p:cond delay="indefinite"/>
                      </p:stCondLst>
                      <p:childTnLst>
                        <p:par>
                          <p:cTn id="221" fill="hold">
                            <p:stCondLst>
                              <p:cond delay="0"/>
                            </p:stCondLst>
                            <p:childTnLst>
                              <p:par>
                                <p:cTn id="222" presetID="53" presetClass="entr" presetSubtype="16" fill="hold" grpId="0" nodeType="clickEffect">
                                  <p:stCondLst>
                                    <p:cond delay="0"/>
                                  </p:stCondLst>
                                  <p:childTnLst>
                                    <p:set>
                                      <p:cBhvr>
                                        <p:cTn id="223" dur="1" fill="hold">
                                          <p:stCondLst>
                                            <p:cond delay="0"/>
                                          </p:stCondLst>
                                        </p:cTn>
                                        <p:tgtEl>
                                          <p:spTgt spid="45"/>
                                        </p:tgtEl>
                                        <p:attrNameLst>
                                          <p:attrName>style.visibility</p:attrName>
                                        </p:attrNameLst>
                                      </p:cBhvr>
                                      <p:to>
                                        <p:strVal val="visible"/>
                                      </p:to>
                                    </p:set>
                                    <p:anim calcmode="lin" valueType="num">
                                      <p:cBhvr>
                                        <p:cTn id="224" dur="500" fill="hold"/>
                                        <p:tgtEl>
                                          <p:spTgt spid="45"/>
                                        </p:tgtEl>
                                        <p:attrNameLst>
                                          <p:attrName>ppt_w</p:attrName>
                                        </p:attrNameLst>
                                      </p:cBhvr>
                                      <p:tavLst>
                                        <p:tav tm="0">
                                          <p:val>
                                            <p:fltVal val="0"/>
                                          </p:val>
                                        </p:tav>
                                        <p:tav tm="100000">
                                          <p:val>
                                            <p:strVal val="#ppt_w"/>
                                          </p:val>
                                        </p:tav>
                                      </p:tavLst>
                                    </p:anim>
                                    <p:anim calcmode="lin" valueType="num">
                                      <p:cBhvr>
                                        <p:cTn id="225" dur="500" fill="hold"/>
                                        <p:tgtEl>
                                          <p:spTgt spid="45"/>
                                        </p:tgtEl>
                                        <p:attrNameLst>
                                          <p:attrName>ppt_h</p:attrName>
                                        </p:attrNameLst>
                                      </p:cBhvr>
                                      <p:tavLst>
                                        <p:tav tm="0">
                                          <p:val>
                                            <p:fltVal val="0"/>
                                          </p:val>
                                        </p:tav>
                                        <p:tav tm="100000">
                                          <p:val>
                                            <p:strVal val="#ppt_h"/>
                                          </p:val>
                                        </p:tav>
                                      </p:tavLst>
                                    </p:anim>
                                    <p:animEffect transition="in" filter="fade">
                                      <p:cBhvr>
                                        <p:cTn id="226"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6" grpId="0"/>
      <p:bldP spid="28" grpId="0" animBg="1"/>
      <p:bldP spid="40" grpId="0" animBg="1"/>
      <p:bldP spid="44" grpId="0" animBg="1"/>
      <p:bldP spid="45" grpId="0" animBg="1"/>
      <p:bldP spid="2" grpId="0"/>
      <p:bldP spid="3" grpId="0"/>
      <p:bldP spid="5" grpId="0"/>
      <p:bldP spid="6" grpId="0"/>
      <p:bldP spid="7" grpId="0"/>
      <p:bldP spid="8" grpId="0"/>
      <p:bldP spid="9" grpId="0"/>
      <p:bldP spid="10" grpId="0"/>
      <p:bldP spid="11" grpId="0"/>
      <p:bldP spid="12" grpId="0"/>
      <p:bldP spid="14" grpId="0"/>
      <p:bldP spid="15" grpId="0"/>
      <p:bldP spid="16" grpId="0"/>
      <p:bldP spid="17" grpId="0"/>
      <p:bldP spid="18" grpId="0"/>
      <p:bldP spid="20" grpId="0"/>
      <p:bldP spid="21" grpId="0"/>
      <p:bldP spid="22" grpId="0"/>
      <p:bldP spid="23" grpId="0"/>
      <p:bldP spid="24" grpId="0"/>
      <p:bldP spid="29" grpId="0"/>
      <p:bldP spid="30" grpId="0"/>
      <p:bldP spid="32" grpId="0"/>
      <p:bldP spid="33" grpId="0"/>
      <p:bldP spid="3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614EA2FA-4460-9D69-7F70-96B76683B060}"/>
              </a:ext>
            </a:extLst>
          </p:cNvPr>
          <p:cNvSpPr>
            <a:spLocks noChangeArrowheads="1"/>
          </p:cNvSpPr>
          <p:nvPr/>
        </p:nvSpPr>
        <p:spPr bwMode="auto">
          <a:xfrm>
            <a:off x="30000" y="2971800"/>
            <a:ext cx="12071804" cy="1132618"/>
          </a:xfrm>
          <a:prstGeom prst="rect">
            <a:avLst/>
          </a:prstGeom>
          <a:noFill/>
          <a:ln w="317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it-IT" altLang="it-IT" sz="2000" b="0" i="0" u="none" strike="noStrike" kern="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rPr>
              <a:t>Per maggiore completezza ed approfondimento degli argomenti si può consultare il seguente sito</a:t>
            </a:r>
          </a:p>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it-IT" altLang="it-IT" sz="2000" b="0" i="0" u="none" strike="noStrike" kern="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endParaRPr>
          </a:p>
          <a:p>
            <a:pPr marL="0" marR="0" lvl="0" indent="0" algn="ctr" defTabSz="51435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hlinkClick r:id="rId2">
                  <a:extLst>
                    <a:ext uri="{A12FA001-AC4F-418D-AE19-62706E023703}">
                      <ahyp:hlinkClr xmlns:ahyp="http://schemas.microsoft.com/office/drawing/2018/hyperlinkcolor" val="tx"/>
                    </a:ext>
                  </a:extLst>
                </a:hlinkClick>
              </a:rPr>
              <a:t>https://www.eliofragassi.it/</a:t>
            </a:r>
            <a:endParaRPr kumimoji="0" lang="it-IT" altLang="it-IT" sz="2000" b="0" i="0" u="none" strike="noStrike" kern="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endParaRPr>
          </a:p>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it-IT" altLang="it-IT" sz="760" b="0" i="0" u="none" strike="noStrike" kern="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endParaRPr>
          </a:p>
        </p:txBody>
      </p:sp>
      <p:sp>
        <p:nvSpPr>
          <p:cNvPr id="3" name="CasellaDiTesto 2">
            <a:hlinkClick r:id="rId3" action="ppaction://hlinksldjump"/>
            <a:extLst>
              <a:ext uri="{FF2B5EF4-FFF2-40B4-BE49-F238E27FC236}">
                <a16:creationId xmlns:a16="http://schemas.microsoft.com/office/drawing/2014/main" id="{FF0BE0B7-6544-0BF6-6E16-F3F68ACA25A8}"/>
              </a:ext>
            </a:extLst>
          </p:cNvPr>
          <p:cNvSpPr txBox="1"/>
          <p:nvPr/>
        </p:nvSpPr>
        <p:spPr>
          <a:xfrm>
            <a:off x="4940008" y="4377025"/>
            <a:ext cx="2311984" cy="461665"/>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4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Torna a Indice</a:t>
            </a:r>
          </a:p>
        </p:txBody>
      </p:sp>
      <p:cxnSp>
        <p:nvCxnSpPr>
          <p:cNvPr id="5" name="Connettore diritto 4">
            <a:extLst>
              <a:ext uri="{FF2B5EF4-FFF2-40B4-BE49-F238E27FC236}">
                <a16:creationId xmlns:a16="http://schemas.microsoft.com/office/drawing/2014/main" id="{B1F72F59-71EA-07E1-2B17-3F141805D6A1}"/>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522862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dirty="0"/>
        </a:defPPr>
      </a:lstStyle>
    </a:txDef>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2_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684</Words>
  <Application>Microsoft Office PowerPoint</Application>
  <PresentationFormat>Widescreen</PresentationFormat>
  <Paragraphs>126</Paragraphs>
  <Slides>5</Slides>
  <Notes>4</Notes>
  <HiddenSlides>0</HiddenSlides>
  <MMClips>0</MMClips>
  <ScaleCrop>false</ScaleCrop>
  <HeadingPairs>
    <vt:vector size="6" baseType="variant">
      <vt:variant>
        <vt:lpstr>Caratteri utilizzati</vt:lpstr>
      </vt:variant>
      <vt:variant>
        <vt:i4>7</vt:i4>
      </vt:variant>
      <vt:variant>
        <vt:lpstr>Tema</vt:lpstr>
      </vt:variant>
      <vt:variant>
        <vt:i4>2</vt:i4>
      </vt:variant>
      <vt:variant>
        <vt:lpstr>Titoli diapositive</vt:lpstr>
      </vt:variant>
      <vt:variant>
        <vt:i4>5</vt:i4>
      </vt:variant>
    </vt:vector>
  </HeadingPairs>
  <TitlesOfParts>
    <vt:vector size="14" baseType="lpstr">
      <vt:lpstr>Arial</vt:lpstr>
      <vt:lpstr>Calibri</vt:lpstr>
      <vt:lpstr>Calibri Light</vt:lpstr>
      <vt:lpstr>Comic Sans MS</vt:lpstr>
      <vt:lpstr>MS Shell Dlg 2</vt:lpstr>
      <vt:lpstr>Symbol</vt:lpstr>
      <vt:lpstr>Wingdings</vt:lpstr>
      <vt:lpstr>1_Tema di Office</vt:lpstr>
      <vt:lpstr>2_Tema di Office</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Elio Fragassi</dc:creator>
  <cp:lastModifiedBy>Elio Fragassi</cp:lastModifiedBy>
  <cp:revision>23</cp:revision>
  <dcterms:created xsi:type="dcterms:W3CDTF">2024-10-13T17:21:04Z</dcterms:created>
  <dcterms:modified xsi:type="dcterms:W3CDTF">2024-11-12T22:28:52Z</dcterms:modified>
</cp:coreProperties>
</file>